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6" r:id="rId6"/>
    <p:sldId id="267" r:id="rId7"/>
    <p:sldId id="262" r:id="rId8"/>
    <p:sldId id="263" r:id="rId9"/>
    <p:sldId id="264" r:id="rId10"/>
    <p:sldId id="277" r:id="rId11"/>
  </p:sldIdLst>
  <p:sldSz cx="5473700" cy="8001000"/>
  <p:notesSz cx="5473700" cy="8001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691" autoAdjust="0"/>
    <p:restoredTop sz="94660"/>
  </p:normalViewPr>
  <p:slideViewPr>
    <p:cSldViewPr>
      <p:cViewPr varScale="1">
        <p:scale>
          <a:sx n="56" d="100"/>
          <a:sy n="56" d="100"/>
        </p:scale>
        <p:origin x="2724" y="6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9" name="그룹 48">
            <a:extLst>
              <a:ext uri="{FF2B5EF4-FFF2-40B4-BE49-F238E27FC236}">
                <a16:creationId xmlns:a16="http://schemas.microsoft.com/office/drawing/2014/main" id="{4698FF2B-597D-4119-A3BB-0ADC30B0D3AC}"/>
              </a:ext>
            </a:extLst>
          </p:cNvPr>
          <p:cNvGrpSpPr/>
          <p:nvPr/>
        </p:nvGrpSpPr>
        <p:grpSpPr>
          <a:xfrm>
            <a:off x="0" y="-8"/>
            <a:ext cx="5471998" cy="7992007"/>
            <a:chOff x="0" y="-8"/>
            <a:chExt cx="5471998" cy="7992007"/>
          </a:xfrm>
        </p:grpSpPr>
        <p:sp>
          <p:nvSpPr>
            <p:cNvPr id="22" name="object 22"/>
            <p:cNvSpPr/>
            <p:nvPr/>
          </p:nvSpPr>
          <p:spPr>
            <a:xfrm>
              <a:off x="461650" y="1674303"/>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23" name="object 23"/>
            <p:cNvSpPr/>
            <p:nvPr/>
          </p:nvSpPr>
          <p:spPr>
            <a:xfrm>
              <a:off x="824831" y="1745867"/>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39" y="350875"/>
                  </a:lnTo>
                  <a:lnTo>
                    <a:pt x="266559" y="350959"/>
                  </a:lnTo>
                  <a:lnTo>
                    <a:pt x="282154" y="351547"/>
                  </a:lnTo>
                  <a:lnTo>
                    <a:pt x="292848" y="353144"/>
                  </a:lnTo>
                  <a:lnTo>
                    <a:pt x="308423" y="361378"/>
                  </a:lnTo>
                  <a:lnTo>
                    <a:pt x="346367" y="409359"/>
                  </a:lnTo>
                  <a:lnTo>
                    <a:pt x="339652" y="402820"/>
                  </a:lnTo>
                  <a:lnTo>
                    <a:pt x="333624" y="397932"/>
                  </a:lnTo>
                  <a:lnTo>
                    <a:pt x="326854" y="394238"/>
                  </a:lnTo>
                  <a:lnTo>
                    <a:pt x="317916" y="391282"/>
                  </a:lnTo>
                  <a:lnTo>
                    <a:pt x="305384" y="388606"/>
                  </a:lnTo>
                  <a:lnTo>
                    <a:pt x="287829" y="385753"/>
                  </a:lnTo>
                  <a:lnTo>
                    <a:pt x="263827" y="382267"/>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24" name="object 24"/>
            <p:cNvSpPr/>
            <p:nvPr/>
          </p:nvSpPr>
          <p:spPr>
            <a:xfrm>
              <a:off x="1128895" y="1715017"/>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25" name="object 25"/>
            <p:cNvSpPr/>
            <p:nvPr/>
          </p:nvSpPr>
          <p:spPr>
            <a:xfrm>
              <a:off x="1134584" y="1724988"/>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26" name="object 26"/>
            <p:cNvSpPr/>
            <p:nvPr/>
          </p:nvSpPr>
          <p:spPr>
            <a:xfrm>
              <a:off x="481182" y="1704999"/>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27" name="object 27"/>
            <p:cNvSpPr/>
            <p:nvPr/>
          </p:nvSpPr>
          <p:spPr>
            <a:xfrm>
              <a:off x="490948" y="2112986"/>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28" name="object 28"/>
            <p:cNvSpPr/>
            <p:nvPr/>
          </p:nvSpPr>
          <p:spPr>
            <a:xfrm>
              <a:off x="0" y="1501995"/>
              <a:ext cx="5471998" cy="6490004"/>
            </a:xfrm>
            <a:custGeom>
              <a:avLst/>
              <a:gdLst/>
              <a:ahLst/>
              <a:cxnLst/>
              <a:rect l="l" t="t" r="r" b="b"/>
              <a:pathLst>
                <a:path w="5471998" h="6490004">
                  <a:moveTo>
                    <a:pt x="5471998" y="6136855"/>
                  </a:moveTo>
                  <a:lnTo>
                    <a:pt x="212293" y="6136855"/>
                  </a:lnTo>
                  <a:lnTo>
                    <a:pt x="212293" y="0"/>
                  </a:lnTo>
                  <a:lnTo>
                    <a:pt x="0" y="0"/>
                  </a:lnTo>
                  <a:lnTo>
                    <a:pt x="0" y="6489999"/>
                  </a:lnTo>
                  <a:lnTo>
                    <a:pt x="5471998" y="6489999"/>
                  </a:lnTo>
                  <a:lnTo>
                    <a:pt x="5471998" y="6136855"/>
                  </a:lnTo>
                  <a:close/>
                </a:path>
              </a:pathLst>
            </a:custGeom>
            <a:solidFill>
              <a:srgbClr val="43C7F4"/>
            </a:solidFill>
          </p:spPr>
          <p:txBody>
            <a:bodyPr wrap="square" lIns="0" tIns="0" rIns="0" bIns="0" rtlCol="0">
              <a:noAutofit/>
            </a:bodyPr>
            <a:lstStyle/>
            <a:p>
              <a:endParaRPr/>
            </a:p>
          </p:txBody>
        </p:sp>
        <p:sp>
          <p:nvSpPr>
            <p:cNvPr id="29" name="object 29"/>
            <p:cNvSpPr/>
            <p:nvPr/>
          </p:nvSpPr>
          <p:spPr>
            <a:xfrm>
              <a:off x="10270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30" name="object 30"/>
            <p:cNvSpPr/>
            <p:nvPr/>
          </p:nvSpPr>
          <p:spPr>
            <a:xfrm>
              <a:off x="5468823" y="7638859"/>
              <a:ext cx="0" cy="353136"/>
            </a:xfrm>
            <a:custGeom>
              <a:avLst/>
              <a:gdLst/>
              <a:ahLst/>
              <a:cxnLst/>
              <a:rect l="l" t="t" r="r" b="b"/>
              <a:pathLst>
                <a:path h="353136">
                  <a:moveTo>
                    <a:pt x="0" y="0"/>
                  </a:moveTo>
                  <a:lnTo>
                    <a:pt x="0" y="353136"/>
                  </a:lnTo>
                </a:path>
              </a:pathLst>
            </a:custGeom>
            <a:ln w="7620">
              <a:solidFill>
                <a:srgbClr val="AAE0F9"/>
              </a:solidFill>
            </a:ln>
          </p:spPr>
          <p:txBody>
            <a:bodyPr wrap="square" lIns="0" tIns="0" rIns="0" bIns="0" rtlCol="0">
              <a:noAutofit/>
            </a:bodyPr>
            <a:lstStyle/>
            <a:p>
              <a:endParaRPr/>
            </a:p>
          </p:txBody>
        </p:sp>
        <p:sp>
          <p:nvSpPr>
            <p:cNvPr id="31" name="object 31"/>
            <p:cNvSpPr/>
            <p:nvPr/>
          </p:nvSpPr>
          <p:spPr>
            <a:xfrm>
              <a:off x="408009" y="2373882"/>
              <a:ext cx="4406036" cy="3218408"/>
            </a:xfrm>
            <a:prstGeom prst="rect">
              <a:avLst/>
            </a:prstGeom>
            <a:blipFill>
              <a:blip r:embed="rId2" cstate="print"/>
              <a:stretch>
                <a:fillRect/>
              </a:stretch>
            </a:blipFill>
          </p:spPr>
          <p:txBody>
            <a:bodyPr wrap="square" lIns="0" tIns="0" rIns="0" bIns="0" rtlCol="0">
              <a:noAutofit/>
            </a:bodyPr>
            <a:lstStyle/>
            <a:p>
              <a:endParaRPr/>
            </a:p>
          </p:txBody>
        </p:sp>
        <p:sp>
          <p:nvSpPr>
            <p:cNvPr id="21" name="object 21"/>
            <p:cNvSpPr/>
            <p:nvPr/>
          </p:nvSpPr>
          <p:spPr>
            <a:xfrm>
              <a:off x="4095494" y="-8"/>
              <a:ext cx="1376502" cy="1332001"/>
            </a:xfrm>
            <a:custGeom>
              <a:avLst/>
              <a:gdLst/>
              <a:ahLst/>
              <a:cxnLst/>
              <a:rect l="l" t="t" r="r" b="b"/>
              <a:pathLst>
                <a:path w="1376502" h="1332001">
                  <a:moveTo>
                    <a:pt x="1376502" y="8"/>
                  </a:moveTo>
                  <a:lnTo>
                    <a:pt x="0" y="8"/>
                  </a:lnTo>
                  <a:lnTo>
                    <a:pt x="0" y="216001"/>
                  </a:lnTo>
                  <a:lnTo>
                    <a:pt x="1115999" y="216001"/>
                  </a:lnTo>
                  <a:lnTo>
                    <a:pt x="1115999" y="1332001"/>
                  </a:lnTo>
                  <a:lnTo>
                    <a:pt x="1376489" y="1332001"/>
                  </a:lnTo>
                  <a:lnTo>
                    <a:pt x="1376502" y="8"/>
                  </a:lnTo>
                  <a:close/>
                </a:path>
              </a:pathLst>
            </a:custGeom>
            <a:solidFill>
              <a:srgbClr val="AAE0F9"/>
            </a:solidFill>
          </p:spPr>
          <p:txBody>
            <a:bodyPr wrap="square" lIns="0" tIns="0" rIns="0" bIns="0" rtlCol="0">
              <a:noAutofit/>
            </a:bodyPr>
            <a:lstStyle/>
            <a:p>
              <a:endParaRPr/>
            </a:p>
          </p:txBody>
        </p:sp>
        <p:sp>
          <p:nvSpPr>
            <p:cNvPr id="19" name="object 19"/>
            <p:cNvSpPr/>
            <p:nvPr/>
          </p:nvSpPr>
          <p:spPr>
            <a:xfrm>
              <a:off x="999502" y="282702"/>
              <a:ext cx="71996" cy="971994"/>
            </a:xfrm>
            <a:custGeom>
              <a:avLst/>
              <a:gdLst/>
              <a:ahLst/>
              <a:cxnLst/>
              <a:rect l="l" t="t" r="r" b="b"/>
              <a:pathLst>
                <a:path w="71996" h="971994">
                  <a:moveTo>
                    <a:pt x="0" y="971994"/>
                  </a:moveTo>
                  <a:lnTo>
                    <a:pt x="71996" y="971994"/>
                  </a:lnTo>
                  <a:lnTo>
                    <a:pt x="71996" y="0"/>
                  </a:lnTo>
                  <a:lnTo>
                    <a:pt x="0" y="0"/>
                  </a:lnTo>
                  <a:lnTo>
                    <a:pt x="0" y="971994"/>
                  </a:lnTo>
                  <a:close/>
                </a:path>
              </a:pathLst>
            </a:custGeom>
            <a:solidFill>
              <a:srgbClr val="43C7F4"/>
            </a:solidFill>
          </p:spPr>
          <p:txBody>
            <a:bodyPr wrap="square" lIns="0" tIns="0" rIns="0" bIns="0" rtlCol="0">
              <a:noAutofit/>
            </a:bodyPr>
            <a:lstStyle/>
            <a:p>
              <a:endParaRPr/>
            </a:p>
          </p:txBody>
        </p:sp>
        <p:sp>
          <p:nvSpPr>
            <p:cNvPr id="18" name="object 18"/>
            <p:cNvSpPr txBox="1"/>
            <p:nvPr/>
          </p:nvSpPr>
          <p:spPr>
            <a:xfrm>
              <a:off x="1168100" y="263579"/>
              <a:ext cx="1949750" cy="179130"/>
            </a:xfrm>
            <a:prstGeom prst="rect">
              <a:avLst/>
            </a:prstGeom>
          </p:spPr>
          <p:txBody>
            <a:bodyPr wrap="square" lIns="0" tIns="7239" rIns="0" bIns="0" rtlCol="0">
              <a:noAutofit/>
            </a:bodyPr>
            <a:lstStyle/>
            <a:p>
              <a:pPr marL="12700">
                <a:lnSpc>
                  <a:spcPts val="1140"/>
                </a:lnSpc>
              </a:pPr>
              <a:r>
                <a:rPr lang="es-ES" sz="1000" dirty="0">
                  <a:solidFill>
                    <a:srgbClr val="00ADEF"/>
                  </a:solidFill>
                  <a:latin typeface="Malgun Gothic"/>
                  <a:cs typeface="Malgun Gothic"/>
                </a:rPr>
                <a:t>Dios que entrena a los santos</a:t>
              </a:r>
            </a:p>
          </p:txBody>
        </p:sp>
        <p:sp>
          <p:nvSpPr>
            <p:cNvPr id="16" name="object 16"/>
            <p:cNvSpPr txBox="1"/>
            <p:nvPr/>
          </p:nvSpPr>
          <p:spPr>
            <a:xfrm>
              <a:off x="1142700" y="419100"/>
              <a:ext cx="4032550" cy="690369"/>
            </a:xfrm>
            <a:prstGeom prst="rect">
              <a:avLst/>
            </a:prstGeom>
          </p:spPr>
          <p:txBody>
            <a:bodyPr wrap="square" lIns="0" tIns="15843" rIns="0" bIns="0" rtlCol="0">
              <a:noAutofit/>
            </a:bodyPr>
            <a:lstStyle/>
            <a:p>
              <a:pPr marL="12700" marR="17145"/>
              <a:r>
                <a:rPr lang="es-ES" sz="2000" dirty="0">
                  <a:latin typeface="Times New Roman" panose="02020603050405020304" pitchFamily="18" charset="0"/>
                  <a:cs typeface="Times New Roman" panose="02020603050405020304" pitchFamily="18" charset="0"/>
                </a:rPr>
                <a:t>Job supera los sufrimientos llegados por una razón desconocida</a:t>
              </a:r>
              <a:endParaRPr sz="2000" dirty="0">
                <a:latin typeface="Times New Roman" panose="02020603050405020304" pitchFamily="18" charset="0"/>
                <a:cs typeface="Times New Roman" panose="02020603050405020304" pitchFamily="18" charset="0"/>
              </a:endParaRPr>
            </a:p>
            <a:p>
              <a:pPr marL="25400" marR="17145">
                <a:lnSpc>
                  <a:spcPct val="143312"/>
                </a:lnSpc>
                <a:spcBef>
                  <a:spcPts val="125"/>
                </a:spcBef>
              </a:pPr>
              <a:r>
                <a:rPr lang="es-ES" sz="900" dirty="0">
                  <a:latin typeface="Malgun Gothic"/>
                  <a:cs typeface="Malgun Gothic"/>
                </a:rPr>
                <a:t>Job</a:t>
              </a:r>
              <a:r>
                <a:rPr sz="900" dirty="0">
                  <a:latin typeface="Malgun Gothic"/>
                  <a:cs typeface="Malgun Gothic"/>
                </a:rPr>
                <a:t> 1~2, 42, </a:t>
              </a:r>
              <a:r>
                <a:rPr lang="es-ES" sz="900" dirty="0">
                  <a:latin typeface="Malgun Gothic"/>
                  <a:cs typeface="Malgun Gothic"/>
                </a:rPr>
                <a:t>Stg</a:t>
              </a:r>
              <a:r>
                <a:rPr sz="900" dirty="0">
                  <a:latin typeface="Malgun Gothic"/>
                  <a:cs typeface="Malgun Gothic"/>
                </a:rPr>
                <a:t> 5:10~11</a:t>
              </a:r>
            </a:p>
            <a:p>
              <a:pPr marL="25400">
                <a:lnSpc>
                  <a:spcPts val="1080"/>
                </a:lnSpc>
                <a:spcBef>
                  <a:spcPts val="54"/>
                </a:spcBef>
              </a:pPr>
              <a:r>
                <a:rPr lang="es-ES" sz="900" dirty="0">
                  <a:latin typeface="Malgun Gothic"/>
                  <a:cs typeface="Malgun Gothic"/>
                </a:rPr>
                <a:t>Himnario 217 </a:t>
              </a:r>
              <a:r>
                <a:rPr sz="900" dirty="0">
                  <a:latin typeface="Malgun Gothic"/>
                  <a:cs typeface="Malgun Gothic"/>
                </a:rPr>
                <a:t>(</a:t>
              </a:r>
              <a:r>
                <a:rPr lang="es-ES" sz="900" dirty="0">
                  <a:latin typeface="Malgun Gothic"/>
                  <a:cs typeface="Malgun Gothic"/>
                </a:rPr>
                <a:t>Más cerca, oh Dios, de Ti</a:t>
              </a:r>
              <a:r>
                <a:rPr sz="900" dirty="0">
                  <a:latin typeface="Malgun Gothic"/>
                  <a:cs typeface="Malgun Gothic"/>
                </a:rPr>
                <a:t>), </a:t>
              </a:r>
              <a:r>
                <a:rPr lang="es-ES" sz="900" dirty="0">
                  <a:latin typeface="Malgun Gothic"/>
                  <a:cs typeface="Malgun Gothic"/>
                </a:rPr>
                <a:t>315 </a:t>
              </a:r>
              <a:r>
                <a:rPr sz="900" dirty="0">
                  <a:latin typeface="Malgun Gothic"/>
                  <a:cs typeface="Malgun Gothic"/>
                </a:rPr>
                <a:t>(</a:t>
              </a:r>
              <a:r>
                <a:rPr lang="es-ES" sz="900" dirty="0">
                  <a:latin typeface="Malgun Gothic"/>
                  <a:cs typeface="Malgun Gothic"/>
                </a:rPr>
                <a:t>Los reunidos hoy aquí</a:t>
              </a:r>
              <a:r>
                <a:rPr sz="900" dirty="0">
                  <a:latin typeface="Malgun Gothic"/>
                  <a:cs typeface="Malgun Gothic"/>
                </a:rPr>
                <a:t>)</a:t>
              </a:r>
            </a:p>
          </p:txBody>
        </p:sp>
        <p:sp>
          <p:nvSpPr>
            <p:cNvPr id="14" name="object 14"/>
            <p:cNvSpPr txBox="1"/>
            <p:nvPr/>
          </p:nvSpPr>
          <p:spPr>
            <a:xfrm>
              <a:off x="1286200" y="1524591"/>
              <a:ext cx="3703802" cy="418509"/>
            </a:xfrm>
            <a:prstGeom prst="rect">
              <a:avLst/>
            </a:prstGeom>
          </p:spPr>
          <p:txBody>
            <a:bodyPr wrap="square" lIns="0" tIns="6635" rIns="0" bIns="0" rtlCol="0">
              <a:noAutofit/>
            </a:bodyPr>
            <a:lstStyle/>
            <a:p>
              <a:pPr marL="12700" marR="17145" algn="just"/>
              <a:r>
                <a:rPr lang="es-ES" sz="900" dirty="0">
                  <a:latin typeface="Malgun Gothic"/>
                  <a:cs typeface="Malgun Gothic"/>
                </a:rPr>
                <a:t>1. Saber que todos los sufrimientos que enfrentó Job, el hombre justo, ocurrieron en la providencia y el permiso de Dios.</a:t>
              </a:r>
            </a:p>
            <a:p>
              <a:pPr marL="12700" marR="17145" algn="just"/>
              <a:r>
                <a:rPr lang="es-ES" sz="900" dirty="0">
                  <a:latin typeface="Malgun Gothic"/>
                  <a:cs typeface="Malgun Gothic"/>
                </a:rPr>
                <a:t>2. Saber que Job superó el gran y largo sufrimiento que enfrentó con fe y paciencia.</a:t>
              </a:r>
            </a:p>
            <a:p>
              <a:pPr marL="12700" marR="17145" algn="just"/>
              <a:r>
                <a:rPr lang="es-ES" sz="900" dirty="0">
                  <a:latin typeface="Malgun Gothic"/>
                  <a:cs typeface="Malgun Gothic"/>
                </a:rPr>
                <a:t>3. Saber que hay sufrimientos en la vida siguiendo a Jesús, pero después es una vida de gloria.</a:t>
              </a:r>
            </a:p>
          </p:txBody>
        </p:sp>
        <p:sp>
          <p:nvSpPr>
            <p:cNvPr id="4" name="object 4"/>
            <p:cNvSpPr txBox="1"/>
            <p:nvPr/>
          </p:nvSpPr>
          <p:spPr>
            <a:xfrm>
              <a:off x="182515" y="7595932"/>
              <a:ext cx="170004" cy="151142"/>
            </a:xfrm>
            <a:prstGeom prst="rect">
              <a:avLst/>
            </a:prstGeom>
          </p:spPr>
          <p:txBody>
            <a:bodyPr wrap="square" lIns="0" tIns="6921" rIns="0" bIns="0" rtlCol="0">
              <a:noAutofit/>
            </a:bodyPr>
            <a:lstStyle/>
            <a:p>
              <a:pPr marL="12700">
                <a:lnSpc>
                  <a:spcPts val="1090"/>
                </a:lnSpc>
              </a:pPr>
              <a:r>
                <a:rPr sz="1000" dirty="0">
                  <a:latin typeface="Times New Roman"/>
                  <a:cs typeface="Times New Roman"/>
                </a:rPr>
                <a:t>70</a:t>
              </a:r>
              <a:endParaRPr sz="1000">
                <a:latin typeface="Times New Roman"/>
                <a:cs typeface="Times New Roman"/>
              </a:endParaRPr>
            </a:p>
          </p:txBody>
        </p:sp>
        <p:sp>
          <p:nvSpPr>
            <p:cNvPr id="3" name="object 3"/>
            <p:cNvSpPr txBox="1"/>
            <p:nvPr/>
          </p:nvSpPr>
          <p:spPr>
            <a:xfrm>
              <a:off x="192214" y="442709"/>
              <a:ext cx="730250" cy="66040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999502" y="282702"/>
              <a:ext cx="71996" cy="971994"/>
            </a:xfrm>
            <a:prstGeom prst="rect">
              <a:avLst/>
            </a:prstGeom>
          </p:spPr>
          <p:txBody>
            <a:bodyPr wrap="square" lIns="0" tIns="0" rIns="0" bIns="0" rtlCol="0">
              <a:noAutofit/>
            </a:bodyPr>
            <a:lstStyle/>
            <a:p>
              <a:pPr marL="25400">
                <a:lnSpc>
                  <a:spcPts val="1000"/>
                </a:lnSpc>
              </a:pPr>
              <a:endParaRPr sz="1000"/>
            </a:p>
          </p:txBody>
        </p:sp>
        <p:sp>
          <p:nvSpPr>
            <p:cNvPr id="41" name="object 17">
              <a:extLst>
                <a:ext uri="{FF2B5EF4-FFF2-40B4-BE49-F238E27FC236}">
                  <a16:creationId xmlns:a16="http://schemas.microsoft.com/office/drawing/2014/main" id="{E9684C70-AF3D-4A03-9683-444441D767B0}"/>
                </a:ext>
              </a:extLst>
            </p:cNvPr>
            <p:cNvSpPr txBox="1"/>
            <p:nvPr/>
          </p:nvSpPr>
          <p:spPr>
            <a:xfrm>
              <a:off x="158700" y="341650"/>
              <a:ext cx="831215" cy="863600"/>
            </a:xfrm>
            <a:prstGeom prst="rect">
              <a:avLst/>
            </a:prstGeom>
          </p:spPr>
          <p:txBody>
            <a:bodyPr wrap="square" lIns="0" tIns="43180" rIns="0" bIns="0" rtlCol="0">
              <a:noAutofit/>
            </a:bodyPr>
            <a:lstStyle/>
            <a:p>
              <a:pPr marL="12700">
                <a:lnSpc>
                  <a:spcPts val="6800"/>
                </a:lnSpc>
              </a:pPr>
              <a:r>
                <a:rPr sz="6600" b="1" spc="-225" dirty="0">
                  <a:latin typeface="Times New Roman"/>
                  <a:cs typeface="Times New Roman"/>
                </a:rPr>
                <a:t>47</a:t>
              </a:r>
              <a:endParaRPr sz="6600" dirty="0">
                <a:latin typeface="Times New Roman"/>
                <a:cs typeface="Times New Roman"/>
              </a:endParaRPr>
            </a:p>
          </p:txBody>
        </p:sp>
        <p:sp>
          <p:nvSpPr>
            <p:cNvPr id="43" name="object 16">
              <a:extLst>
                <a:ext uri="{FF2B5EF4-FFF2-40B4-BE49-F238E27FC236}">
                  <a16:creationId xmlns:a16="http://schemas.microsoft.com/office/drawing/2014/main" id="{3D19A816-55E8-4CE3-BFCD-7AA21586AA50}"/>
                </a:ext>
              </a:extLst>
            </p:cNvPr>
            <p:cNvSpPr txBox="1"/>
            <p:nvPr/>
          </p:nvSpPr>
          <p:spPr>
            <a:xfrm>
              <a:off x="531815" y="1485018"/>
              <a:ext cx="597929" cy="604663"/>
            </a:xfrm>
            <a:prstGeom prst="rect">
              <a:avLst/>
            </a:prstGeom>
          </p:spPr>
          <p:txBody>
            <a:bodyPr wrap="square" lIns="0" tIns="8445" rIns="0" bIns="0" rtlCol="0">
              <a:noAutofit/>
            </a:bodyPr>
            <a:lstStyle/>
            <a:p>
              <a:pPr marL="12700" marR="16864">
                <a:lnSpc>
                  <a:spcPts val="1330"/>
                </a:lnSpc>
              </a:pPr>
              <a:r>
                <a:rPr lang="es-ES" sz="800" dirty="0">
                  <a:solidFill>
                    <a:srgbClr val="00ADEF"/>
                  </a:solidFill>
                  <a:latin typeface="Times New Roman"/>
                  <a:cs typeface="Times New Roman"/>
                </a:rPr>
                <a:t>Hoy aprender</a:t>
              </a:r>
              <a:endParaRPr sz="100" dirty="0">
                <a:latin typeface="Times New Roman"/>
                <a:cs typeface="Times New Roman"/>
              </a:endParaRPr>
            </a:p>
          </p:txBody>
        </p:sp>
        <p:sp>
          <p:nvSpPr>
            <p:cNvPr id="45" name="object 11">
              <a:extLst>
                <a:ext uri="{FF2B5EF4-FFF2-40B4-BE49-F238E27FC236}">
                  <a16:creationId xmlns:a16="http://schemas.microsoft.com/office/drawing/2014/main" id="{D4375EB0-68BD-4600-AFC9-5178820007BE}"/>
                </a:ext>
              </a:extLst>
            </p:cNvPr>
            <p:cNvSpPr txBox="1"/>
            <p:nvPr/>
          </p:nvSpPr>
          <p:spPr>
            <a:xfrm>
              <a:off x="515282" y="1734081"/>
              <a:ext cx="657631"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endParaRPr sz="1000" dirty="0">
                <a:latin typeface="Times New Roman"/>
                <a:cs typeface="Times New Roman"/>
              </a:endParaRPr>
            </a:p>
          </p:txBody>
        </p:sp>
        <p:pic>
          <p:nvPicPr>
            <p:cNvPr id="48" name="그림 47">
              <a:extLst>
                <a:ext uri="{FF2B5EF4-FFF2-40B4-BE49-F238E27FC236}">
                  <a16:creationId xmlns:a16="http://schemas.microsoft.com/office/drawing/2014/main" id="{B898D04A-268C-45F1-93F3-31808CB0A52A}"/>
                </a:ext>
              </a:extLst>
            </p:cNvPr>
            <p:cNvPicPr>
              <a:picLocks noChangeAspect="1"/>
            </p:cNvPicPr>
            <p:nvPr/>
          </p:nvPicPr>
          <p:blipFill>
            <a:blip r:embed="rId3"/>
            <a:stretch>
              <a:fillRect/>
            </a:stretch>
          </p:blipFill>
          <p:spPr>
            <a:xfrm>
              <a:off x="446299" y="5981702"/>
              <a:ext cx="4652751" cy="1371598"/>
            </a:xfrm>
            <a:prstGeom prst="rect">
              <a:avLst/>
            </a:prstGeom>
          </p:spPr>
        </p:pic>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그룹 30">
            <a:extLst>
              <a:ext uri="{FF2B5EF4-FFF2-40B4-BE49-F238E27FC236}">
                <a16:creationId xmlns:a16="http://schemas.microsoft.com/office/drawing/2014/main" id="{74A5CD1E-F9B9-446D-BE10-1863B4FA698B}"/>
              </a:ext>
            </a:extLst>
          </p:cNvPr>
          <p:cNvGrpSpPr/>
          <p:nvPr/>
        </p:nvGrpSpPr>
        <p:grpSpPr>
          <a:xfrm>
            <a:off x="-147701" y="-111696"/>
            <a:ext cx="5724003" cy="8207997"/>
            <a:chOff x="-147701" y="-111696"/>
            <a:chExt cx="5724003" cy="8207997"/>
          </a:xfrm>
        </p:grpSpPr>
        <p:sp>
          <p:nvSpPr>
            <p:cNvPr id="26" name="object 26"/>
            <p:cNvSpPr/>
            <p:nvPr/>
          </p:nvSpPr>
          <p:spPr>
            <a:xfrm>
              <a:off x="140296" y="0"/>
              <a:ext cx="5211000" cy="7991995"/>
            </a:xfrm>
            <a:custGeom>
              <a:avLst/>
              <a:gdLst/>
              <a:ahLst/>
              <a:cxnLst/>
              <a:rect l="l" t="t" r="r" b="b"/>
              <a:pathLst>
                <a:path w="5211000" h="7991995">
                  <a:moveTo>
                    <a:pt x="0" y="7991995"/>
                  </a:moveTo>
                  <a:lnTo>
                    <a:pt x="5211000" y="7991995"/>
                  </a:lnTo>
                  <a:lnTo>
                    <a:pt x="5211000" y="0"/>
                  </a:lnTo>
                  <a:lnTo>
                    <a:pt x="0" y="0"/>
                  </a:lnTo>
                  <a:lnTo>
                    <a:pt x="0" y="7991995"/>
                  </a:lnTo>
                  <a:close/>
                </a:path>
              </a:pathLst>
            </a:custGeom>
            <a:solidFill>
              <a:srgbClr val="C6EAFB"/>
            </a:solidFill>
          </p:spPr>
          <p:txBody>
            <a:bodyPr wrap="square" lIns="0" tIns="0" rIns="0" bIns="0" rtlCol="0">
              <a:noAutofit/>
            </a:bodyPr>
            <a:lstStyle/>
            <a:p>
              <a:endParaRPr/>
            </a:p>
          </p:txBody>
        </p:sp>
        <p:sp>
          <p:nvSpPr>
            <p:cNvPr id="10" name="object 10"/>
            <p:cNvSpPr/>
            <p:nvPr/>
          </p:nvSpPr>
          <p:spPr>
            <a:xfrm>
              <a:off x="379600" y="320295"/>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a:p>
          </p:txBody>
        </p:sp>
        <p:sp>
          <p:nvSpPr>
            <p:cNvPr id="11" name="object 11"/>
            <p:cNvSpPr/>
            <p:nvPr/>
          </p:nvSpPr>
          <p:spPr>
            <a:xfrm>
              <a:off x="5101993" y="396495"/>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2" name="object 12"/>
            <p:cNvSpPr/>
            <p:nvPr/>
          </p:nvSpPr>
          <p:spPr>
            <a:xfrm>
              <a:off x="5101993" y="7588098"/>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3" name="object 13"/>
            <p:cNvSpPr/>
            <p:nvPr/>
          </p:nvSpPr>
          <p:spPr>
            <a:xfrm>
              <a:off x="430400" y="7588098"/>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4" name="object 14"/>
            <p:cNvSpPr/>
            <p:nvPr/>
          </p:nvSpPr>
          <p:spPr>
            <a:xfrm>
              <a:off x="430400" y="396495"/>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5" name="object 15"/>
            <p:cNvSpPr/>
            <p:nvPr/>
          </p:nvSpPr>
          <p:spPr>
            <a:xfrm>
              <a:off x="379699" y="320295"/>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a:p>
          </p:txBody>
        </p:sp>
        <p:sp>
          <p:nvSpPr>
            <p:cNvPr id="16" name="object 16"/>
            <p:cNvSpPr/>
            <p:nvPr/>
          </p:nvSpPr>
          <p:spPr>
            <a:xfrm>
              <a:off x="5102092" y="396495"/>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7" name="object 17"/>
            <p:cNvSpPr/>
            <p:nvPr/>
          </p:nvSpPr>
          <p:spPr>
            <a:xfrm>
              <a:off x="5102092" y="7588098"/>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8" name="object 18"/>
            <p:cNvSpPr/>
            <p:nvPr/>
          </p:nvSpPr>
          <p:spPr>
            <a:xfrm>
              <a:off x="430499" y="7588098"/>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9" name="object 19"/>
            <p:cNvSpPr/>
            <p:nvPr/>
          </p:nvSpPr>
          <p:spPr>
            <a:xfrm>
              <a:off x="430499" y="396495"/>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20" name="object 20"/>
            <p:cNvSpPr/>
            <p:nvPr/>
          </p:nvSpPr>
          <p:spPr>
            <a:xfrm>
              <a:off x="5351297" y="-111696"/>
              <a:ext cx="225005" cy="8207997"/>
            </a:xfrm>
            <a:custGeom>
              <a:avLst/>
              <a:gdLst/>
              <a:ahLst/>
              <a:cxnLst/>
              <a:rect l="l" t="t" r="r" b="b"/>
              <a:pathLst>
                <a:path w="225005" h="8207997">
                  <a:moveTo>
                    <a:pt x="120700" y="111696"/>
                  </a:moveTo>
                  <a:lnTo>
                    <a:pt x="0" y="111696"/>
                  </a:lnTo>
                  <a:lnTo>
                    <a:pt x="0" y="8103692"/>
                  </a:lnTo>
                  <a:lnTo>
                    <a:pt x="120700" y="8103692"/>
                  </a:lnTo>
                  <a:lnTo>
                    <a:pt x="120700" y="111696"/>
                  </a:lnTo>
                  <a:close/>
                </a:path>
              </a:pathLst>
            </a:custGeom>
            <a:solidFill>
              <a:srgbClr val="6DCFF6"/>
            </a:solidFill>
          </p:spPr>
          <p:txBody>
            <a:bodyPr wrap="square" lIns="0" tIns="0" rIns="0" bIns="0" rtlCol="0">
              <a:noAutofit/>
            </a:bodyPr>
            <a:lstStyle/>
            <a:p>
              <a:endParaRPr/>
            </a:p>
          </p:txBody>
        </p:sp>
        <p:sp>
          <p:nvSpPr>
            <p:cNvPr id="21" name="object 21"/>
            <p:cNvSpPr/>
            <p:nvPr/>
          </p:nvSpPr>
          <p:spPr>
            <a:xfrm>
              <a:off x="4986552" y="748430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22" name="object 22"/>
            <p:cNvSpPr/>
            <p:nvPr/>
          </p:nvSpPr>
          <p:spPr>
            <a:xfrm>
              <a:off x="1588486" y="876867"/>
              <a:ext cx="3484905" cy="693623"/>
            </a:xfrm>
            <a:custGeom>
              <a:avLst/>
              <a:gdLst/>
              <a:ahLst/>
              <a:cxnLst/>
              <a:rect l="l" t="t" r="r" b="b"/>
              <a:pathLst>
                <a:path w="3484905" h="693623">
                  <a:moveTo>
                    <a:pt x="152400" y="0"/>
                  </a:moveTo>
                  <a:lnTo>
                    <a:pt x="109547" y="6108"/>
                  </a:lnTo>
                  <a:lnTo>
                    <a:pt x="71415" y="23277"/>
                  </a:lnTo>
                  <a:lnTo>
                    <a:pt x="39737" y="49772"/>
                  </a:lnTo>
                  <a:lnTo>
                    <a:pt x="16247" y="83860"/>
                  </a:lnTo>
                  <a:lnTo>
                    <a:pt x="2678" y="123807"/>
                  </a:lnTo>
                  <a:lnTo>
                    <a:pt x="0" y="152400"/>
                  </a:lnTo>
                  <a:lnTo>
                    <a:pt x="0" y="541223"/>
                  </a:lnTo>
                  <a:lnTo>
                    <a:pt x="6108" y="584079"/>
                  </a:lnTo>
                  <a:lnTo>
                    <a:pt x="23277" y="622213"/>
                  </a:lnTo>
                  <a:lnTo>
                    <a:pt x="49772" y="653890"/>
                  </a:lnTo>
                  <a:lnTo>
                    <a:pt x="83860" y="677378"/>
                  </a:lnTo>
                  <a:lnTo>
                    <a:pt x="123807" y="690945"/>
                  </a:lnTo>
                  <a:lnTo>
                    <a:pt x="152400" y="693623"/>
                  </a:lnTo>
                  <a:lnTo>
                    <a:pt x="3332505" y="693623"/>
                  </a:lnTo>
                  <a:lnTo>
                    <a:pt x="3375362" y="687515"/>
                  </a:lnTo>
                  <a:lnTo>
                    <a:pt x="3413495" y="670349"/>
                  </a:lnTo>
                  <a:lnTo>
                    <a:pt x="3445172" y="643855"/>
                  </a:lnTo>
                  <a:lnTo>
                    <a:pt x="3468660" y="609767"/>
                  </a:lnTo>
                  <a:lnTo>
                    <a:pt x="3482227" y="569818"/>
                  </a:lnTo>
                  <a:lnTo>
                    <a:pt x="3484905" y="541223"/>
                  </a:lnTo>
                  <a:lnTo>
                    <a:pt x="3484905" y="152400"/>
                  </a:lnTo>
                  <a:lnTo>
                    <a:pt x="3478798" y="109547"/>
                  </a:lnTo>
                  <a:lnTo>
                    <a:pt x="3461631" y="71415"/>
                  </a:lnTo>
                  <a:lnTo>
                    <a:pt x="3435137" y="39737"/>
                  </a:lnTo>
                  <a:lnTo>
                    <a:pt x="3401050" y="16247"/>
                  </a:lnTo>
                  <a:lnTo>
                    <a:pt x="3361100" y="2678"/>
                  </a:lnTo>
                  <a:lnTo>
                    <a:pt x="3332505" y="0"/>
                  </a:lnTo>
                  <a:lnTo>
                    <a:pt x="152400" y="0"/>
                  </a:lnTo>
                  <a:close/>
                </a:path>
              </a:pathLst>
            </a:custGeom>
            <a:solidFill>
              <a:srgbClr val="8DD7F7"/>
            </a:solidFill>
          </p:spPr>
          <p:txBody>
            <a:bodyPr wrap="square" lIns="0" tIns="0" rIns="0" bIns="0" rtlCol="0">
              <a:noAutofit/>
            </a:bodyPr>
            <a:lstStyle/>
            <a:p>
              <a:endParaRPr/>
            </a:p>
          </p:txBody>
        </p:sp>
        <p:sp>
          <p:nvSpPr>
            <p:cNvPr id="23" name="object 23"/>
            <p:cNvSpPr/>
            <p:nvPr/>
          </p:nvSpPr>
          <p:spPr>
            <a:xfrm>
              <a:off x="1512426" y="781108"/>
              <a:ext cx="3484372" cy="693102"/>
            </a:xfrm>
            <a:custGeom>
              <a:avLst/>
              <a:gdLst/>
              <a:ahLst/>
              <a:cxnLst/>
              <a:rect l="l" t="t" r="r" b="b"/>
              <a:pathLst>
                <a:path w="3484372" h="693102">
                  <a:moveTo>
                    <a:pt x="152400" y="0"/>
                  </a:moveTo>
                  <a:lnTo>
                    <a:pt x="109547" y="6108"/>
                  </a:lnTo>
                  <a:lnTo>
                    <a:pt x="71415" y="23277"/>
                  </a:lnTo>
                  <a:lnTo>
                    <a:pt x="39737" y="49772"/>
                  </a:lnTo>
                  <a:lnTo>
                    <a:pt x="16247" y="83860"/>
                  </a:lnTo>
                  <a:lnTo>
                    <a:pt x="2678" y="123807"/>
                  </a:lnTo>
                  <a:lnTo>
                    <a:pt x="0" y="152400"/>
                  </a:lnTo>
                  <a:lnTo>
                    <a:pt x="0" y="540702"/>
                  </a:lnTo>
                  <a:lnTo>
                    <a:pt x="6108" y="583554"/>
                  </a:lnTo>
                  <a:lnTo>
                    <a:pt x="23277" y="621686"/>
                  </a:lnTo>
                  <a:lnTo>
                    <a:pt x="49772" y="653364"/>
                  </a:lnTo>
                  <a:lnTo>
                    <a:pt x="83860" y="676855"/>
                  </a:lnTo>
                  <a:lnTo>
                    <a:pt x="123807" y="690424"/>
                  </a:lnTo>
                  <a:lnTo>
                    <a:pt x="152400" y="693102"/>
                  </a:lnTo>
                  <a:lnTo>
                    <a:pt x="3331972" y="693102"/>
                  </a:lnTo>
                  <a:lnTo>
                    <a:pt x="3374828" y="686994"/>
                  </a:lnTo>
                  <a:lnTo>
                    <a:pt x="3412961" y="669825"/>
                  </a:lnTo>
                  <a:lnTo>
                    <a:pt x="3444638" y="643329"/>
                  </a:lnTo>
                  <a:lnTo>
                    <a:pt x="3468127" y="609241"/>
                  </a:lnTo>
                  <a:lnTo>
                    <a:pt x="3481694" y="569294"/>
                  </a:lnTo>
                  <a:lnTo>
                    <a:pt x="3484372" y="540702"/>
                  </a:lnTo>
                  <a:lnTo>
                    <a:pt x="3484372" y="152400"/>
                  </a:lnTo>
                  <a:lnTo>
                    <a:pt x="3478264" y="109547"/>
                  </a:lnTo>
                  <a:lnTo>
                    <a:pt x="3461098" y="71415"/>
                  </a:lnTo>
                  <a:lnTo>
                    <a:pt x="3434604" y="39737"/>
                  </a:lnTo>
                  <a:lnTo>
                    <a:pt x="3400516" y="16247"/>
                  </a:lnTo>
                  <a:lnTo>
                    <a:pt x="3360567" y="2678"/>
                  </a:lnTo>
                  <a:lnTo>
                    <a:pt x="3331972" y="0"/>
                  </a:lnTo>
                  <a:lnTo>
                    <a:pt x="152400" y="0"/>
                  </a:lnTo>
                  <a:close/>
                </a:path>
              </a:pathLst>
            </a:custGeom>
            <a:solidFill>
              <a:srgbClr val="FFFFFF"/>
            </a:solidFill>
          </p:spPr>
          <p:txBody>
            <a:bodyPr wrap="square" lIns="0" tIns="0" rIns="0" bIns="0" rtlCol="0">
              <a:noAutofit/>
            </a:bodyPr>
            <a:lstStyle/>
            <a:p>
              <a:endParaRPr/>
            </a:p>
          </p:txBody>
        </p:sp>
        <p:sp>
          <p:nvSpPr>
            <p:cNvPr id="24" name="object 24"/>
            <p:cNvSpPr/>
            <p:nvPr/>
          </p:nvSpPr>
          <p:spPr>
            <a:xfrm>
              <a:off x="1512426" y="781108"/>
              <a:ext cx="3484372" cy="693102"/>
            </a:xfrm>
            <a:custGeom>
              <a:avLst/>
              <a:gdLst/>
              <a:ahLst/>
              <a:cxnLst/>
              <a:rect l="l" t="t" r="r" b="b"/>
              <a:pathLst>
                <a:path w="3484372" h="693102">
                  <a:moveTo>
                    <a:pt x="152400" y="0"/>
                  </a:moveTo>
                  <a:lnTo>
                    <a:pt x="109547" y="6108"/>
                  </a:lnTo>
                  <a:lnTo>
                    <a:pt x="71415" y="23277"/>
                  </a:lnTo>
                  <a:lnTo>
                    <a:pt x="39737" y="49772"/>
                  </a:lnTo>
                  <a:lnTo>
                    <a:pt x="16247" y="83860"/>
                  </a:lnTo>
                  <a:lnTo>
                    <a:pt x="2678" y="123807"/>
                  </a:lnTo>
                  <a:lnTo>
                    <a:pt x="0" y="152400"/>
                  </a:lnTo>
                  <a:lnTo>
                    <a:pt x="0" y="540702"/>
                  </a:lnTo>
                  <a:lnTo>
                    <a:pt x="6108" y="583554"/>
                  </a:lnTo>
                  <a:lnTo>
                    <a:pt x="23277" y="621686"/>
                  </a:lnTo>
                  <a:lnTo>
                    <a:pt x="49772" y="653364"/>
                  </a:lnTo>
                  <a:lnTo>
                    <a:pt x="83860" y="676855"/>
                  </a:lnTo>
                  <a:lnTo>
                    <a:pt x="123807" y="690424"/>
                  </a:lnTo>
                  <a:lnTo>
                    <a:pt x="152400" y="693102"/>
                  </a:lnTo>
                  <a:lnTo>
                    <a:pt x="3331972" y="693102"/>
                  </a:lnTo>
                  <a:lnTo>
                    <a:pt x="3374828" y="686994"/>
                  </a:lnTo>
                  <a:lnTo>
                    <a:pt x="3412961" y="669825"/>
                  </a:lnTo>
                  <a:lnTo>
                    <a:pt x="3444638" y="643329"/>
                  </a:lnTo>
                  <a:lnTo>
                    <a:pt x="3468127" y="609241"/>
                  </a:lnTo>
                  <a:lnTo>
                    <a:pt x="3481694" y="569294"/>
                  </a:lnTo>
                  <a:lnTo>
                    <a:pt x="3484372" y="540702"/>
                  </a:lnTo>
                  <a:lnTo>
                    <a:pt x="3484372" y="152400"/>
                  </a:lnTo>
                  <a:lnTo>
                    <a:pt x="3478264" y="109547"/>
                  </a:lnTo>
                  <a:lnTo>
                    <a:pt x="3461098" y="71415"/>
                  </a:lnTo>
                  <a:lnTo>
                    <a:pt x="3434604" y="39737"/>
                  </a:lnTo>
                  <a:lnTo>
                    <a:pt x="3400516" y="16247"/>
                  </a:lnTo>
                  <a:lnTo>
                    <a:pt x="3360567" y="2678"/>
                  </a:lnTo>
                  <a:lnTo>
                    <a:pt x="3331972" y="0"/>
                  </a:lnTo>
                  <a:lnTo>
                    <a:pt x="152400" y="0"/>
                  </a:lnTo>
                  <a:close/>
                </a:path>
              </a:pathLst>
            </a:custGeom>
            <a:ln w="25400">
              <a:solidFill>
                <a:srgbClr val="8DD7F7"/>
              </a:solidFill>
            </a:ln>
          </p:spPr>
          <p:txBody>
            <a:bodyPr wrap="square" lIns="0" tIns="0" rIns="0" bIns="0" rtlCol="0">
              <a:noAutofit/>
            </a:bodyPr>
            <a:lstStyle/>
            <a:p>
              <a:endParaRPr/>
            </a:p>
          </p:txBody>
        </p:sp>
        <p:sp>
          <p:nvSpPr>
            <p:cNvPr id="25" name="object 25"/>
            <p:cNvSpPr/>
            <p:nvPr/>
          </p:nvSpPr>
          <p:spPr>
            <a:xfrm>
              <a:off x="486285" y="634316"/>
              <a:ext cx="922082" cy="1109763"/>
            </a:xfrm>
            <a:prstGeom prst="rect">
              <a:avLst/>
            </a:prstGeom>
            <a:blipFill>
              <a:blip r:embed="rId2" cstate="print"/>
              <a:stretch>
                <a:fillRect/>
              </a:stretch>
            </a:blipFill>
          </p:spPr>
          <p:txBody>
            <a:bodyPr wrap="square" lIns="0" tIns="0" rIns="0" bIns="0" rtlCol="0">
              <a:noAutofit/>
            </a:bodyPr>
            <a:lstStyle/>
            <a:p>
              <a:endParaRPr/>
            </a:p>
          </p:txBody>
        </p:sp>
        <p:sp>
          <p:nvSpPr>
            <p:cNvPr id="9" name="object 9"/>
            <p:cNvSpPr/>
            <p:nvPr/>
          </p:nvSpPr>
          <p:spPr>
            <a:xfrm>
              <a:off x="-147701" y="-111696"/>
              <a:ext cx="287997" cy="8207997"/>
            </a:xfrm>
            <a:custGeom>
              <a:avLst/>
              <a:gdLst/>
              <a:ahLst/>
              <a:cxnLst/>
              <a:rect l="l" t="t" r="r" b="b"/>
              <a:pathLst>
                <a:path w="287997" h="8207997">
                  <a:moveTo>
                    <a:pt x="287997" y="111696"/>
                  </a:moveTo>
                  <a:lnTo>
                    <a:pt x="147701" y="111696"/>
                  </a:lnTo>
                  <a:lnTo>
                    <a:pt x="147701" y="8103692"/>
                  </a:lnTo>
                  <a:lnTo>
                    <a:pt x="287997" y="8103692"/>
                  </a:lnTo>
                  <a:lnTo>
                    <a:pt x="287997" y="111696"/>
                  </a:lnTo>
                  <a:close/>
                </a:path>
              </a:pathLst>
            </a:custGeom>
            <a:solidFill>
              <a:srgbClr val="8DD7F7"/>
            </a:solidFill>
          </p:spPr>
          <p:txBody>
            <a:bodyPr wrap="square" lIns="0" tIns="0" rIns="0" bIns="0" rtlCol="0">
              <a:noAutofit/>
            </a:bodyPr>
            <a:lstStyle/>
            <a:p>
              <a:endParaRPr/>
            </a:p>
          </p:txBody>
        </p:sp>
        <p:sp>
          <p:nvSpPr>
            <p:cNvPr id="6" name="object 6"/>
            <p:cNvSpPr txBox="1"/>
            <p:nvPr/>
          </p:nvSpPr>
          <p:spPr>
            <a:xfrm>
              <a:off x="5061450" y="7597699"/>
              <a:ext cx="271954" cy="162357"/>
            </a:xfrm>
            <a:prstGeom prst="rect">
              <a:avLst/>
            </a:prstGeom>
          </p:spPr>
          <p:txBody>
            <a:bodyPr wrap="square" lIns="0" tIns="6985" rIns="0" bIns="0" rtlCol="0">
              <a:noAutofit/>
            </a:bodyPr>
            <a:lstStyle/>
            <a:p>
              <a:pPr marL="12700">
                <a:lnSpc>
                  <a:spcPts val="1100"/>
                </a:lnSpc>
              </a:pPr>
              <a:r>
                <a:rPr lang="es-ES" sz="1000" dirty="0">
                  <a:latin typeface="Times New Roman"/>
                  <a:cs typeface="Times New Roman"/>
                </a:rPr>
                <a:t>79</a:t>
              </a:r>
              <a:endParaRPr sz="1000" dirty="0">
                <a:latin typeface="Times New Roman"/>
                <a:cs typeface="Times New Roman"/>
              </a:endParaRPr>
            </a:p>
          </p:txBody>
        </p:sp>
        <p:sp>
          <p:nvSpPr>
            <p:cNvPr id="27" name="object 8">
              <a:extLst>
                <a:ext uri="{FF2B5EF4-FFF2-40B4-BE49-F238E27FC236}">
                  <a16:creationId xmlns:a16="http://schemas.microsoft.com/office/drawing/2014/main" id="{A64356B7-99A0-4361-A929-8433A2ABEEB9}"/>
                </a:ext>
              </a:extLst>
            </p:cNvPr>
            <p:cNvSpPr txBox="1"/>
            <p:nvPr/>
          </p:nvSpPr>
          <p:spPr>
            <a:xfrm>
              <a:off x="1668450" y="512942"/>
              <a:ext cx="3194347" cy="126273"/>
            </a:xfrm>
            <a:prstGeom prst="rect">
              <a:avLst/>
            </a:prstGeom>
          </p:spPr>
          <p:txBody>
            <a:bodyPr wrap="square" lIns="0" tIns="6383" rIns="0" bIns="0" rtlCol="0">
              <a:noAutofit/>
            </a:bodyPr>
            <a:lstStyle/>
            <a:p>
              <a:pPr marL="12219">
                <a:lnSpc>
                  <a:spcPts val="1005"/>
                </a:lnSpc>
              </a:pPr>
              <a:r>
                <a:rPr lang="es-ES" sz="770" dirty="0">
                  <a:solidFill>
                    <a:srgbClr val="363435"/>
                  </a:solidFill>
                  <a:latin typeface="Malgun Gothic"/>
                  <a:cs typeface="Malgun Gothic"/>
                </a:rPr>
                <a:t>Elija entre las siguientes actividades y organice lo que has aprendido.</a:t>
              </a:r>
            </a:p>
          </p:txBody>
        </p:sp>
        <p:sp>
          <p:nvSpPr>
            <p:cNvPr id="28" name="object 7">
              <a:extLst>
                <a:ext uri="{FF2B5EF4-FFF2-40B4-BE49-F238E27FC236}">
                  <a16:creationId xmlns:a16="http://schemas.microsoft.com/office/drawing/2014/main" id="{740549A5-9900-4D81-8539-FD31EA858879}"/>
                </a:ext>
              </a:extLst>
            </p:cNvPr>
            <p:cNvSpPr txBox="1"/>
            <p:nvPr/>
          </p:nvSpPr>
          <p:spPr>
            <a:xfrm>
              <a:off x="1673489" y="869213"/>
              <a:ext cx="3105054" cy="464287"/>
            </a:xfrm>
            <a:prstGeom prst="rect">
              <a:avLst/>
            </a:prstGeom>
          </p:spPr>
          <p:txBody>
            <a:bodyPr wrap="square" lIns="0" tIns="5712" rIns="0" bIns="0" rtlCol="0">
              <a:noAutofit/>
            </a:bodyPr>
            <a:lstStyle/>
            <a:p>
              <a:pPr algn="ctr">
                <a:lnSpc>
                  <a:spcPts val="900"/>
                </a:lnSpc>
              </a:pPr>
              <a:r>
                <a:rPr lang="es-ES" sz="770" spc="-38" dirty="0">
                  <a:solidFill>
                    <a:srgbClr val="363435"/>
                  </a:solidFill>
                  <a:latin typeface="Malgun Gothic"/>
                  <a:cs typeface="Malgun Gothic"/>
                </a:rPr>
                <a:t>Mapa mental / Cartas a personas en la Biblia / Cartas de evangelización usando el contenido de la unidad / Artículo de periódico / Diario del personaje / Diseño de camiseta / Dibujos animados de 4 cortes / Publicidad de caligrafía / Cartel / Crear un cuestionario bíblico / Crear una crucigrama</a:t>
              </a:r>
            </a:p>
          </p:txBody>
        </p:sp>
        <p:sp>
          <p:nvSpPr>
            <p:cNvPr id="29" name="object 4">
              <a:extLst>
                <a:ext uri="{FF2B5EF4-FFF2-40B4-BE49-F238E27FC236}">
                  <a16:creationId xmlns:a16="http://schemas.microsoft.com/office/drawing/2014/main" id="{7D8A2625-4F5C-43EF-BE9D-8BDF8E63735D}"/>
                </a:ext>
              </a:extLst>
            </p:cNvPr>
            <p:cNvSpPr txBox="1"/>
            <p:nvPr/>
          </p:nvSpPr>
          <p:spPr>
            <a:xfrm rot="1980000">
              <a:off x="1049410" y="478493"/>
              <a:ext cx="463247" cy="271852"/>
            </a:xfrm>
            <a:prstGeom prst="rect">
              <a:avLst/>
            </a:prstGeom>
          </p:spPr>
          <p:txBody>
            <a:bodyPr wrap="square" lIns="0" tIns="13592" rIns="0" bIns="0" rtlCol="0">
              <a:noAutofit/>
            </a:bodyPr>
            <a:lstStyle/>
            <a:p>
              <a:pPr>
                <a:lnSpc>
                  <a:spcPts val="2141"/>
                </a:lnSpc>
              </a:pPr>
              <a:r>
                <a:rPr lang="es-ES" sz="1155" spc="-144" dirty="0">
                  <a:solidFill>
                    <a:srgbClr val="363435"/>
                  </a:solidFill>
                  <a:latin typeface="Malgun Gothic"/>
                  <a:cs typeface="Malgun Gothic"/>
                </a:rPr>
                <a:t>Actividad</a:t>
              </a:r>
              <a:endParaRPr sz="1155" spc="-144" dirty="0">
                <a:latin typeface="Malgun Gothic"/>
                <a:cs typeface="Malgun Gothic"/>
              </a:endParaRPr>
            </a:p>
          </p:txBody>
        </p:sp>
        <p:sp>
          <p:nvSpPr>
            <p:cNvPr id="30" name="object 3">
              <a:extLst>
                <a:ext uri="{FF2B5EF4-FFF2-40B4-BE49-F238E27FC236}">
                  <a16:creationId xmlns:a16="http://schemas.microsoft.com/office/drawing/2014/main" id="{24B7F8EA-7BEE-4C43-B65D-4CA53BF5EA35}"/>
                </a:ext>
              </a:extLst>
            </p:cNvPr>
            <p:cNvSpPr txBox="1"/>
            <p:nvPr/>
          </p:nvSpPr>
          <p:spPr>
            <a:xfrm rot="19620000">
              <a:off x="471581" y="424709"/>
              <a:ext cx="660757" cy="271852"/>
            </a:xfrm>
            <a:prstGeom prst="rect">
              <a:avLst/>
            </a:prstGeom>
          </p:spPr>
          <p:txBody>
            <a:bodyPr wrap="square" lIns="0" tIns="13592" rIns="0" bIns="0" rtlCol="0">
              <a:noAutofit/>
            </a:bodyPr>
            <a:lstStyle/>
            <a:p>
              <a:pPr>
                <a:lnSpc>
                  <a:spcPts val="2141"/>
                </a:lnSpc>
              </a:pPr>
              <a:r>
                <a:rPr lang="es-ES" sz="1155" spc="-144" dirty="0">
                  <a:solidFill>
                    <a:srgbClr val="363435"/>
                  </a:solidFill>
                  <a:latin typeface="Malgun Gothic"/>
                  <a:cs typeface="Malgun Gothic"/>
                </a:rPr>
                <a:t>Resumen </a:t>
              </a:r>
              <a:endParaRPr sz="1155" spc="-144" dirty="0">
                <a:latin typeface="Malgun Gothic"/>
                <a:cs typeface="Malgun Gothic"/>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그룹 33">
            <a:extLst>
              <a:ext uri="{FF2B5EF4-FFF2-40B4-BE49-F238E27FC236}">
                <a16:creationId xmlns:a16="http://schemas.microsoft.com/office/drawing/2014/main" id="{FC20EED6-9E53-442D-9889-59DADA45FA7C}"/>
              </a:ext>
            </a:extLst>
          </p:cNvPr>
          <p:cNvGrpSpPr/>
          <p:nvPr/>
        </p:nvGrpSpPr>
        <p:grpSpPr>
          <a:xfrm>
            <a:off x="-3" y="-12"/>
            <a:ext cx="5471998" cy="7992011"/>
            <a:chOff x="-3" y="-12"/>
            <a:chExt cx="5471998" cy="7992011"/>
          </a:xfrm>
        </p:grpSpPr>
        <p:sp>
          <p:nvSpPr>
            <p:cNvPr id="23" name="object 23"/>
            <p:cNvSpPr/>
            <p:nvPr/>
          </p:nvSpPr>
          <p:spPr>
            <a:xfrm>
              <a:off x="1327" y="7638859"/>
              <a:ext cx="0" cy="353136"/>
            </a:xfrm>
            <a:custGeom>
              <a:avLst/>
              <a:gdLst/>
              <a:ahLst/>
              <a:cxnLst/>
              <a:rect l="l" t="t" r="r" b="b"/>
              <a:pathLst>
                <a:path h="353136">
                  <a:moveTo>
                    <a:pt x="0" y="0"/>
                  </a:moveTo>
                  <a:lnTo>
                    <a:pt x="0" y="353136"/>
                  </a:lnTo>
                </a:path>
              </a:pathLst>
            </a:custGeom>
            <a:ln w="3924">
              <a:solidFill>
                <a:srgbClr val="43C7F4"/>
              </a:solidFill>
            </a:ln>
          </p:spPr>
          <p:txBody>
            <a:bodyPr wrap="square" lIns="0" tIns="0" rIns="0" bIns="0" rtlCol="0">
              <a:noAutofit/>
            </a:bodyPr>
            <a:lstStyle/>
            <a:p>
              <a:endParaRPr/>
            </a:p>
          </p:txBody>
        </p:sp>
        <p:sp>
          <p:nvSpPr>
            <p:cNvPr id="24" name="object 24"/>
            <p:cNvSpPr/>
            <p:nvPr/>
          </p:nvSpPr>
          <p:spPr>
            <a:xfrm>
              <a:off x="-3" y="1501995"/>
              <a:ext cx="5471998" cy="6490004"/>
            </a:xfrm>
            <a:custGeom>
              <a:avLst/>
              <a:gdLst/>
              <a:ahLst/>
              <a:cxnLst/>
              <a:rect l="l" t="t" r="r" b="b"/>
              <a:pathLst>
                <a:path w="5471998" h="6490004">
                  <a:moveTo>
                    <a:pt x="5471998" y="0"/>
                  </a:moveTo>
                  <a:lnTo>
                    <a:pt x="5256009" y="0"/>
                  </a:lnTo>
                  <a:lnTo>
                    <a:pt x="5256009" y="6136855"/>
                  </a:lnTo>
                  <a:lnTo>
                    <a:pt x="3" y="6136855"/>
                  </a:lnTo>
                  <a:lnTo>
                    <a:pt x="3" y="6489999"/>
                  </a:lnTo>
                  <a:lnTo>
                    <a:pt x="5471998" y="6489999"/>
                  </a:lnTo>
                  <a:lnTo>
                    <a:pt x="5471998" y="0"/>
                  </a:lnTo>
                  <a:close/>
                </a:path>
              </a:pathLst>
            </a:custGeom>
            <a:solidFill>
              <a:srgbClr val="AAE0F9"/>
            </a:solidFill>
          </p:spPr>
          <p:txBody>
            <a:bodyPr wrap="square" lIns="0" tIns="0" rIns="0" bIns="0" rtlCol="0">
              <a:noAutofit/>
            </a:bodyPr>
            <a:lstStyle/>
            <a:p>
              <a:endParaRPr/>
            </a:p>
          </p:txBody>
        </p:sp>
        <p:sp>
          <p:nvSpPr>
            <p:cNvPr id="25" name="object 25"/>
            <p:cNvSpPr/>
            <p:nvPr/>
          </p:nvSpPr>
          <p:spPr>
            <a:xfrm>
              <a:off x="500930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43C7F4"/>
            </a:solidFill>
          </p:spPr>
          <p:txBody>
            <a:bodyPr wrap="square" lIns="0" tIns="0" rIns="0" bIns="0" rtlCol="0">
              <a:noAutofit/>
            </a:bodyPr>
            <a:lstStyle/>
            <a:p>
              <a:endParaRPr/>
            </a:p>
          </p:txBody>
        </p:sp>
        <p:sp>
          <p:nvSpPr>
            <p:cNvPr id="26" name="object 26"/>
            <p:cNvSpPr/>
            <p:nvPr/>
          </p:nvSpPr>
          <p:spPr>
            <a:xfrm>
              <a:off x="540000" y="5693050"/>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27" name="object 27"/>
            <p:cNvSpPr/>
            <p:nvPr/>
          </p:nvSpPr>
          <p:spPr>
            <a:xfrm>
              <a:off x="540000" y="6574033"/>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28" name="object 28"/>
            <p:cNvSpPr/>
            <p:nvPr/>
          </p:nvSpPr>
          <p:spPr>
            <a:xfrm>
              <a:off x="540000" y="5983351"/>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29" name="object 29"/>
            <p:cNvSpPr/>
            <p:nvPr/>
          </p:nvSpPr>
          <p:spPr>
            <a:xfrm>
              <a:off x="540000" y="6864333"/>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30" name="object 30"/>
            <p:cNvSpPr/>
            <p:nvPr/>
          </p:nvSpPr>
          <p:spPr>
            <a:xfrm>
              <a:off x="540000" y="7177758"/>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31" name="object 31"/>
            <p:cNvSpPr/>
            <p:nvPr/>
          </p:nvSpPr>
          <p:spPr>
            <a:xfrm>
              <a:off x="540000" y="6273650"/>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15" name="object 15"/>
            <p:cNvSpPr/>
            <p:nvPr/>
          </p:nvSpPr>
          <p:spPr>
            <a:xfrm>
              <a:off x="549549" y="467055"/>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16" name="object 16"/>
            <p:cNvSpPr/>
            <p:nvPr/>
          </p:nvSpPr>
          <p:spPr>
            <a:xfrm>
              <a:off x="912731" y="538619"/>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39" y="350875"/>
                  </a:lnTo>
                  <a:lnTo>
                    <a:pt x="266559" y="350959"/>
                  </a:lnTo>
                  <a:lnTo>
                    <a:pt x="282154" y="351547"/>
                  </a:lnTo>
                  <a:lnTo>
                    <a:pt x="292848" y="353144"/>
                  </a:lnTo>
                  <a:lnTo>
                    <a:pt x="308423" y="361378"/>
                  </a:lnTo>
                  <a:lnTo>
                    <a:pt x="346367" y="409359"/>
                  </a:lnTo>
                  <a:lnTo>
                    <a:pt x="339652" y="402815"/>
                  </a:lnTo>
                  <a:lnTo>
                    <a:pt x="333624" y="397924"/>
                  </a:lnTo>
                  <a:lnTo>
                    <a:pt x="326854" y="394229"/>
                  </a:lnTo>
                  <a:lnTo>
                    <a:pt x="317916" y="391273"/>
                  </a:lnTo>
                  <a:lnTo>
                    <a:pt x="305384" y="388598"/>
                  </a:lnTo>
                  <a:lnTo>
                    <a:pt x="287829" y="385748"/>
                  </a:lnTo>
                  <a:lnTo>
                    <a:pt x="263827" y="382266"/>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17" name="object 17"/>
            <p:cNvSpPr/>
            <p:nvPr/>
          </p:nvSpPr>
          <p:spPr>
            <a:xfrm>
              <a:off x="1216794" y="507769"/>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18" name="object 18"/>
            <p:cNvSpPr/>
            <p:nvPr/>
          </p:nvSpPr>
          <p:spPr>
            <a:xfrm>
              <a:off x="1222484" y="517740"/>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19" name="object 19"/>
            <p:cNvSpPr/>
            <p:nvPr/>
          </p:nvSpPr>
          <p:spPr>
            <a:xfrm>
              <a:off x="569081" y="497751"/>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20" name="object 20"/>
            <p:cNvSpPr/>
            <p:nvPr/>
          </p:nvSpPr>
          <p:spPr>
            <a:xfrm>
              <a:off x="578848" y="905738"/>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21" name="object 21"/>
            <p:cNvSpPr/>
            <p:nvPr/>
          </p:nvSpPr>
          <p:spPr>
            <a:xfrm>
              <a:off x="1794" y="-8"/>
              <a:ext cx="1376514" cy="1332001"/>
            </a:xfrm>
            <a:custGeom>
              <a:avLst/>
              <a:gdLst/>
              <a:ahLst/>
              <a:cxnLst/>
              <a:rect l="l" t="t" r="r" b="b"/>
              <a:pathLst>
                <a:path w="1376514" h="1332001">
                  <a:moveTo>
                    <a:pt x="260515" y="216001"/>
                  </a:moveTo>
                  <a:lnTo>
                    <a:pt x="1376514" y="216001"/>
                  </a:lnTo>
                  <a:lnTo>
                    <a:pt x="1376514" y="8"/>
                  </a:lnTo>
                  <a:lnTo>
                    <a:pt x="0" y="8"/>
                  </a:lnTo>
                  <a:lnTo>
                    <a:pt x="38" y="1332001"/>
                  </a:lnTo>
                  <a:lnTo>
                    <a:pt x="260515" y="1332001"/>
                  </a:lnTo>
                  <a:lnTo>
                    <a:pt x="260515" y="216001"/>
                  </a:lnTo>
                  <a:close/>
                </a:path>
              </a:pathLst>
            </a:custGeom>
            <a:solidFill>
              <a:srgbClr val="43C7F4"/>
            </a:solidFill>
          </p:spPr>
          <p:txBody>
            <a:bodyPr wrap="square" lIns="0" tIns="0" rIns="0" bIns="0" rtlCol="0">
              <a:noAutofit/>
            </a:bodyPr>
            <a:lstStyle/>
            <a:p>
              <a:endParaRPr/>
            </a:p>
          </p:txBody>
        </p:sp>
        <p:sp>
          <p:nvSpPr>
            <p:cNvPr id="22" name="object 22"/>
            <p:cNvSpPr/>
            <p:nvPr/>
          </p:nvSpPr>
          <p:spPr>
            <a:xfrm>
              <a:off x="0" y="-12"/>
              <a:ext cx="0" cy="216001"/>
            </a:xfrm>
            <a:custGeom>
              <a:avLst/>
              <a:gdLst/>
              <a:ahLst/>
              <a:cxnLst/>
              <a:rect l="l" t="t" r="r" b="b"/>
              <a:pathLst>
                <a:path h="216001">
                  <a:moveTo>
                    <a:pt x="0" y="12"/>
                  </a:moveTo>
                  <a:lnTo>
                    <a:pt x="0" y="216001"/>
                  </a:lnTo>
                  <a:lnTo>
                    <a:pt x="0" y="12"/>
                  </a:lnTo>
                  <a:close/>
                </a:path>
              </a:pathLst>
            </a:custGeom>
            <a:solidFill>
              <a:srgbClr val="AAE0F9"/>
            </a:solidFill>
          </p:spPr>
          <p:txBody>
            <a:bodyPr wrap="square" lIns="0" tIns="0" rIns="0" bIns="0" rtlCol="0">
              <a:noAutofit/>
            </a:bodyPr>
            <a:lstStyle/>
            <a:p>
              <a:endParaRPr/>
            </a:p>
          </p:txBody>
        </p:sp>
        <p:sp>
          <p:nvSpPr>
            <p:cNvPr id="12" name="object 12"/>
            <p:cNvSpPr txBox="1"/>
            <p:nvPr/>
          </p:nvSpPr>
          <p:spPr>
            <a:xfrm>
              <a:off x="536286" y="1237390"/>
              <a:ext cx="4515572" cy="673252"/>
            </a:xfrm>
            <a:prstGeom prst="rect">
              <a:avLst/>
            </a:prstGeom>
          </p:spPr>
          <p:txBody>
            <a:bodyPr wrap="square" lIns="0" tIns="6604" rIns="0" bIns="0" rtlCol="0">
              <a:noAutofit/>
            </a:bodyPr>
            <a:lstStyle/>
            <a:p>
              <a:pPr indent="120650" algn="just">
                <a:lnSpc>
                  <a:spcPts val="1200"/>
                </a:lnSpc>
              </a:pPr>
              <a:r>
                <a:rPr lang="es-ES" sz="900" dirty="0">
                  <a:latin typeface="Malgun Gothic"/>
                  <a:cs typeface="Malgun Gothic"/>
                </a:rPr>
                <a:t>Cuando los cristianos viven la vida de fe, a veces sufren aunque no hayan pecado. Esto es lo que Dios da para la prueba de la fe, pero cuando vence y resiste con paciencia, su fe se vuelve pura como el oro y recibe mayores bendiciones de Dios. Podemos ver este ejemplo en el libro de Job.</a:t>
              </a:r>
            </a:p>
          </p:txBody>
        </p:sp>
        <p:sp>
          <p:nvSpPr>
            <p:cNvPr id="11" name="object 11"/>
            <p:cNvSpPr txBox="1"/>
            <p:nvPr/>
          </p:nvSpPr>
          <p:spPr>
            <a:xfrm>
              <a:off x="536286" y="2058625"/>
              <a:ext cx="4516235" cy="1865675"/>
            </a:xfrm>
            <a:prstGeom prst="rect">
              <a:avLst/>
            </a:prstGeom>
          </p:spPr>
          <p:txBody>
            <a:bodyPr wrap="square" lIns="0" tIns="6604" rIns="0" bIns="0" rtlCol="0">
              <a:noAutofit/>
            </a:bodyPr>
            <a:lstStyle/>
            <a:p>
              <a:pPr marR="662" indent="120650" algn="just">
                <a:lnSpc>
                  <a:spcPts val="1200"/>
                </a:lnSpc>
              </a:pPr>
              <a:r>
                <a:rPr lang="es-ES" sz="900" dirty="0">
                  <a:latin typeface="Malgun Gothic"/>
                  <a:cs typeface="Malgun Gothic"/>
                </a:rPr>
                <a:t>Job, que era una persona patriarcal, era perfecto y recto, temeroso de Dios y apartado del mal. Dios alabó a Job como un hombre justo, pero Satanás acusó a Job de que la razón por la que Job temía a Dios era porque Dios le había dado abundantes posesiones, y que si le quitara todas sus posesiones, se enfrentaría a Dios y lo calumniaría. Entonces, con el permiso de Dios, Satanás probó a Job. Satanás quitó todas las posesiones de Job e incluso mató a sus amados hijos de la noche a la mañana. Sin embargo, Job más bien alabó a Dios y no le tuvo resentimiento. Satanás volvió a herir el cuerpo de Job con una sarna maligna desde la planta del pie hasta la coronilla de la cabeza. Al ver a Job gimiendo de dolor, la esposa de Job echó pestes diciendo: ‘Maldice a Dios, y muérete.’, los tres amigos de Job, Elifaz, Bildad y Zofar, quienes visitaron a Job, condenaron a Job diciéndole: ‘Está claro que estás sufriendo por el pecado, así que arrepiéntete.’</a:t>
              </a:r>
            </a:p>
          </p:txBody>
        </p:sp>
        <p:sp>
          <p:nvSpPr>
            <p:cNvPr id="10" name="object 10"/>
            <p:cNvSpPr txBox="1"/>
            <p:nvPr/>
          </p:nvSpPr>
          <p:spPr>
            <a:xfrm>
              <a:off x="536286" y="4082774"/>
              <a:ext cx="4515561" cy="673252"/>
            </a:xfrm>
            <a:prstGeom prst="rect">
              <a:avLst/>
            </a:prstGeom>
          </p:spPr>
          <p:txBody>
            <a:bodyPr wrap="square" lIns="0" tIns="6604" rIns="0" bIns="0" rtlCol="0">
              <a:noAutofit/>
            </a:bodyPr>
            <a:lstStyle/>
            <a:p>
              <a:pPr indent="120650" algn="just">
                <a:lnSpc>
                  <a:spcPts val="1200"/>
                </a:lnSpc>
              </a:pPr>
              <a:r>
                <a:rPr lang="es-ES" sz="900" dirty="0">
                  <a:latin typeface="Malgun Gothic"/>
                  <a:cs typeface="Malgun Gothic"/>
                </a:rPr>
                <a:t>Pero Job confió en Dios en todo. Al final, Dios intervino directamente en todas estas cosas, liberó a Job del sufrimiento y lo bendijo más que nunca. Satanás fue derrotado, la gloria de Dios fue revelada y Job tuvo una fe más profunda porque venció el sufrimiento sin razón.</a:t>
              </a:r>
            </a:p>
          </p:txBody>
        </p:sp>
        <p:sp>
          <p:nvSpPr>
            <p:cNvPr id="9" name="object 9"/>
            <p:cNvSpPr txBox="1"/>
            <p:nvPr/>
          </p:nvSpPr>
          <p:spPr>
            <a:xfrm>
              <a:off x="570500" y="5240870"/>
              <a:ext cx="1480550" cy="174579"/>
            </a:xfrm>
            <a:prstGeom prst="rect">
              <a:avLst/>
            </a:prstGeom>
          </p:spPr>
          <p:txBody>
            <a:bodyPr wrap="square" lIns="0" tIns="8636" rIns="0" bIns="0" rtlCol="0">
              <a:noAutofit/>
            </a:bodyPr>
            <a:lstStyle/>
            <a:p>
              <a:pPr marL="12700">
                <a:lnSpc>
                  <a:spcPts val="1360"/>
                </a:lnSpc>
              </a:pPr>
              <a:r>
                <a:rPr lang="es-ES" sz="1200" dirty="0">
                  <a:solidFill>
                    <a:srgbClr val="00ADEF"/>
                  </a:solidFill>
                  <a:latin typeface="Times New Roman"/>
                  <a:cs typeface="Times New Roman"/>
                </a:rPr>
                <a:t>Resumen de la lección</a:t>
              </a:r>
              <a:endParaRPr lang="es-ES" sz="1200" dirty="0">
                <a:latin typeface="Times New Roman"/>
                <a:cs typeface="Times New Roman"/>
              </a:endParaRPr>
            </a:p>
          </p:txBody>
        </p:sp>
        <p:sp>
          <p:nvSpPr>
            <p:cNvPr id="8" name="object 8"/>
            <p:cNvSpPr txBox="1"/>
            <p:nvPr/>
          </p:nvSpPr>
          <p:spPr>
            <a:xfrm>
              <a:off x="5089700" y="7594249"/>
              <a:ext cx="171450" cy="152400"/>
            </a:xfrm>
            <a:prstGeom prst="rect">
              <a:avLst/>
            </a:prstGeom>
          </p:spPr>
          <p:txBody>
            <a:bodyPr wrap="square" lIns="0" tIns="6985" rIns="0" bIns="0" rtlCol="0">
              <a:noAutofit/>
            </a:bodyPr>
            <a:lstStyle/>
            <a:p>
              <a:pPr marL="12700">
                <a:lnSpc>
                  <a:spcPts val="1100"/>
                </a:lnSpc>
              </a:pPr>
              <a:r>
                <a:rPr sz="1000" dirty="0">
                  <a:latin typeface="Times New Roman"/>
                  <a:cs typeface="Times New Roman"/>
                </a:rPr>
                <a:t>71</a:t>
              </a:r>
              <a:endParaRPr sz="1000">
                <a:latin typeface="Times New Roman"/>
                <a:cs typeface="Times New Roman"/>
              </a:endParaRPr>
            </a:p>
          </p:txBody>
        </p:sp>
        <p:sp>
          <p:nvSpPr>
            <p:cNvPr id="7" name="object 7"/>
            <p:cNvSpPr txBox="1"/>
            <p:nvPr/>
          </p:nvSpPr>
          <p:spPr>
            <a:xfrm>
              <a:off x="540000" y="5553350"/>
              <a:ext cx="4463999" cy="152400"/>
            </a:xfrm>
            <a:prstGeom prst="rect">
              <a:avLst/>
            </a:prstGeom>
          </p:spPr>
          <p:txBody>
            <a:bodyPr wrap="square" lIns="0" tIns="0" rIns="0" bIns="0" rtlCol="0">
              <a:noAutofit/>
            </a:bodyPr>
            <a:lstStyle/>
            <a:p>
              <a:pPr marL="25400">
                <a:lnSpc>
                  <a:spcPts val="1000"/>
                </a:lnSpc>
              </a:pPr>
              <a:endParaRPr sz="1000"/>
            </a:p>
          </p:txBody>
        </p:sp>
        <p:sp>
          <p:nvSpPr>
            <p:cNvPr id="6" name="object 6"/>
            <p:cNvSpPr txBox="1"/>
            <p:nvPr/>
          </p:nvSpPr>
          <p:spPr>
            <a:xfrm>
              <a:off x="540000" y="5843651"/>
              <a:ext cx="4463999" cy="152400"/>
            </a:xfrm>
            <a:prstGeom prst="rect">
              <a:avLst/>
            </a:prstGeom>
          </p:spPr>
          <p:txBody>
            <a:bodyPr wrap="square" lIns="0" tIns="0" rIns="0" bIns="0" rtlCol="0">
              <a:noAutofit/>
            </a:bodyPr>
            <a:lstStyle/>
            <a:p>
              <a:pPr marL="25400">
                <a:lnSpc>
                  <a:spcPts val="1000"/>
                </a:lnSpc>
              </a:pPr>
              <a:endParaRPr sz="1000"/>
            </a:p>
          </p:txBody>
        </p:sp>
        <p:sp>
          <p:nvSpPr>
            <p:cNvPr id="5" name="object 5"/>
            <p:cNvSpPr txBox="1"/>
            <p:nvPr/>
          </p:nvSpPr>
          <p:spPr>
            <a:xfrm>
              <a:off x="540000" y="6133950"/>
              <a:ext cx="4463999" cy="152400"/>
            </a:xfrm>
            <a:prstGeom prst="rect">
              <a:avLst/>
            </a:prstGeom>
          </p:spPr>
          <p:txBody>
            <a:bodyPr wrap="square" lIns="0" tIns="0" rIns="0" bIns="0" rtlCol="0">
              <a:noAutofit/>
            </a:bodyPr>
            <a:lstStyle/>
            <a:p>
              <a:pPr marL="25400">
                <a:lnSpc>
                  <a:spcPts val="1000"/>
                </a:lnSpc>
              </a:pPr>
              <a:endParaRPr sz="1000"/>
            </a:p>
          </p:txBody>
        </p:sp>
        <p:sp>
          <p:nvSpPr>
            <p:cNvPr id="4" name="object 4"/>
            <p:cNvSpPr txBox="1"/>
            <p:nvPr/>
          </p:nvSpPr>
          <p:spPr>
            <a:xfrm>
              <a:off x="540000" y="6434333"/>
              <a:ext cx="4463999" cy="152400"/>
            </a:xfrm>
            <a:prstGeom prst="rect">
              <a:avLst/>
            </a:prstGeom>
          </p:spPr>
          <p:txBody>
            <a:bodyPr wrap="square" lIns="0" tIns="0" rIns="0" bIns="0" rtlCol="0">
              <a:noAutofit/>
            </a:bodyPr>
            <a:lstStyle/>
            <a:p>
              <a:pPr marL="25400">
                <a:lnSpc>
                  <a:spcPts val="1000"/>
                </a:lnSpc>
              </a:pPr>
              <a:endParaRPr sz="1000"/>
            </a:p>
          </p:txBody>
        </p:sp>
        <p:sp>
          <p:nvSpPr>
            <p:cNvPr id="3" name="object 3"/>
            <p:cNvSpPr txBox="1"/>
            <p:nvPr/>
          </p:nvSpPr>
          <p:spPr>
            <a:xfrm>
              <a:off x="540000" y="6724633"/>
              <a:ext cx="4463999" cy="15240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540000" y="7038058"/>
              <a:ext cx="4463999" cy="152400"/>
            </a:xfrm>
            <a:prstGeom prst="rect">
              <a:avLst/>
            </a:prstGeom>
          </p:spPr>
          <p:txBody>
            <a:bodyPr wrap="square" lIns="0" tIns="0" rIns="0" bIns="0" rtlCol="0">
              <a:noAutofit/>
            </a:bodyPr>
            <a:lstStyle/>
            <a:p>
              <a:pPr marL="25400">
                <a:lnSpc>
                  <a:spcPts val="1000"/>
                </a:lnSpc>
              </a:pPr>
              <a:endParaRPr sz="1000"/>
            </a:p>
          </p:txBody>
        </p:sp>
        <p:sp>
          <p:nvSpPr>
            <p:cNvPr id="33" name="object 11">
              <a:extLst>
                <a:ext uri="{FF2B5EF4-FFF2-40B4-BE49-F238E27FC236}">
                  <a16:creationId xmlns:a16="http://schemas.microsoft.com/office/drawing/2014/main" id="{4B9D196E-7418-42C5-B5CA-FC8B5C539B6B}"/>
                </a:ext>
              </a:extLst>
            </p:cNvPr>
            <p:cNvSpPr txBox="1"/>
            <p:nvPr/>
          </p:nvSpPr>
          <p:spPr>
            <a:xfrm>
              <a:off x="603250" y="495300"/>
              <a:ext cx="2209800"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Entender</a:t>
              </a:r>
              <a:endParaRPr sz="1000" dirty="0">
                <a:latin typeface="Times New Roman"/>
                <a:cs typeface="Times New Roman"/>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그룹 6">
            <a:extLst>
              <a:ext uri="{FF2B5EF4-FFF2-40B4-BE49-F238E27FC236}">
                <a16:creationId xmlns:a16="http://schemas.microsoft.com/office/drawing/2014/main" id="{1EB9A564-C4A9-4B24-BB20-ED1C2A2E3167}"/>
              </a:ext>
            </a:extLst>
          </p:cNvPr>
          <p:cNvGrpSpPr/>
          <p:nvPr/>
        </p:nvGrpSpPr>
        <p:grpSpPr>
          <a:xfrm>
            <a:off x="174100" y="467055"/>
            <a:ext cx="4859550" cy="7279544"/>
            <a:chOff x="174100" y="467055"/>
            <a:chExt cx="4859550" cy="7279544"/>
          </a:xfrm>
        </p:grpSpPr>
        <p:sp>
          <p:nvSpPr>
            <p:cNvPr id="45" name="object 45"/>
            <p:cNvSpPr/>
            <p:nvPr/>
          </p:nvSpPr>
          <p:spPr>
            <a:xfrm>
              <a:off x="465349" y="467055"/>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46" name="object 46"/>
            <p:cNvSpPr/>
            <p:nvPr/>
          </p:nvSpPr>
          <p:spPr>
            <a:xfrm>
              <a:off x="828531" y="538619"/>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40" y="350875"/>
                  </a:lnTo>
                  <a:lnTo>
                    <a:pt x="266559" y="350959"/>
                  </a:lnTo>
                  <a:lnTo>
                    <a:pt x="282154" y="351547"/>
                  </a:lnTo>
                  <a:lnTo>
                    <a:pt x="292848" y="353144"/>
                  </a:lnTo>
                  <a:lnTo>
                    <a:pt x="308423" y="361378"/>
                  </a:lnTo>
                  <a:lnTo>
                    <a:pt x="346367" y="409359"/>
                  </a:lnTo>
                  <a:lnTo>
                    <a:pt x="339652" y="402815"/>
                  </a:lnTo>
                  <a:lnTo>
                    <a:pt x="333624" y="397924"/>
                  </a:lnTo>
                  <a:lnTo>
                    <a:pt x="326854" y="394229"/>
                  </a:lnTo>
                  <a:lnTo>
                    <a:pt x="317916" y="391273"/>
                  </a:lnTo>
                  <a:lnTo>
                    <a:pt x="305384" y="388598"/>
                  </a:lnTo>
                  <a:lnTo>
                    <a:pt x="287829" y="385748"/>
                  </a:lnTo>
                  <a:lnTo>
                    <a:pt x="263827" y="382266"/>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47" name="object 47"/>
            <p:cNvSpPr/>
            <p:nvPr/>
          </p:nvSpPr>
          <p:spPr>
            <a:xfrm>
              <a:off x="1132594" y="507769"/>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48" name="object 48"/>
            <p:cNvSpPr/>
            <p:nvPr/>
          </p:nvSpPr>
          <p:spPr>
            <a:xfrm>
              <a:off x="1138284" y="517740"/>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49" name="object 49"/>
            <p:cNvSpPr/>
            <p:nvPr/>
          </p:nvSpPr>
          <p:spPr>
            <a:xfrm>
              <a:off x="484882" y="497751"/>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50" name="object 50"/>
            <p:cNvSpPr/>
            <p:nvPr/>
          </p:nvSpPr>
          <p:spPr>
            <a:xfrm>
              <a:off x="494648" y="905738"/>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39" name="object 39"/>
            <p:cNvSpPr/>
            <p:nvPr/>
          </p:nvSpPr>
          <p:spPr>
            <a:xfrm>
              <a:off x="465349" y="3817603"/>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40" name="object 40"/>
            <p:cNvSpPr/>
            <p:nvPr/>
          </p:nvSpPr>
          <p:spPr>
            <a:xfrm>
              <a:off x="828531" y="3889167"/>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40" y="350875"/>
                  </a:lnTo>
                  <a:lnTo>
                    <a:pt x="266559" y="350959"/>
                  </a:lnTo>
                  <a:lnTo>
                    <a:pt x="282154" y="351547"/>
                  </a:lnTo>
                  <a:lnTo>
                    <a:pt x="292848" y="353144"/>
                  </a:lnTo>
                  <a:lnTo>
                    <a:pt x="308423" y="361378"/>
                  </a:lnTo>
                  <a:lnTo>
                    <a:pt x="346367" y="409359"/>
                  </a:lnTo>
                  <a:lnTo>
                    <a:pt x="339652" y="402820"/>
                  </a:lnTo>
                  <a:lnTo>
                    <a:pt x="333624" y="397932"/>
                  </a:lnTo>
                  <a:lnTo>
                    <a:pt x="326854" y="394238"/>
                  </a:lnTo>
                  <a:lnTo>
                    <a:pt x="317916" y="391282"/>
                  </a:lnTo>
                  <a:lnTo>
                    <a:pt x="305384" y="388606"/>
                  </a:lnTo>
                  <a:lnTo>
                    <a:pt x="287829" y="385753"/>
                  </a:lnTo>
                  <a:lnTo>
                    <a:pt x="263827" y="382267"/>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41" name="object 41"/>
            <p:cNvSpPr/>
            <p:nvPr/>
          </p:nvSpPr>
          <p:spPr>
            <a:xfrm>
              <a:off x="1132594" y="3858318"/>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42" name="object 42"/>
            <p:cNvSpPr/>
            <p:nvPr/>
          </p:nvSpPr>
          <p:spPr>
            <a:xfrm>
              <a:off x="1138284" y="3868289"/>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43" name="object 43"/>
            <p:cNvSpPr/>
            <p:nvPr/>
          </p:nvSpPr>
          <p:spPr>
            <a:xfrm>
              <a:off x="484882" y="3848299"/>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44" name="object 44"/>
            <p:cNvSpPr/>
            <p:nvPr/>
          </p:nvSpPr>
          <p:spPr>
            <a:xfrm>
              <a:off x="494648" y="4256286"/>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37" name="object 37"/>
            <p:cNvSpPr/>
            <p:nvPr/>
          </p:nvSpPr>
          <p:spPr>
            <a:xfrm>
              <a:off x="449995" y="44915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38" name="object 38"/>
            <p:cNvSpPr/>
            <p:nvPr/>
          </p:nvSpPr>
          <p:spPr>
            <a:xfrm>
              <a:off x="487536" y="4529140"/>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35" name="object 35"/>
            <p:cNvSpPr/>
            <p:nvPr/>
          </p:nvSpPr>
          <p:spPr>
            <a:xfrm>
              <a:off x="446394" y="24500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36" name="object 36"/>
            <p:cNvSpPr/>
            <p:nvPr/>
          </p:nvSpPr>
          <p:spPr>
            <a:xfrm>
              <a:off x="483936" y="2487639"/>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33" name="object 33"/>
            <p:cNvSpPr/>
            <p:nvPr/>
          </p:nvSpPr>
          <p:spPr>
            <a:xfrm>
              <a:off x="446394" y="29079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34" name="object 34"/>
            <p:cNvSpPr/>
            <p:nvPr/>
          </p:nvSpPr>
          <p:spPr>
            <a:xfrm>
              <a:off x="483936" y="2945540"/>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17" name="object 17"/>
            <p:cNvSpPr/>
            <p:nvPr/>
          </p:nvSpPr>
          <p:spPr>
            <a:xfrm>
              <a:off x="368529" y="1056526"/>
              <a:ext cx="108610" cy="116103"/>
            </a:xfrm>
            <a:custGeom>
              <a:avLst/>
              <a:gdLst/>
              <a:ahLst/>
              <a:cxnLst/>
              <a:rect l="l" t="t" r="r" b="b"/>
              <a:pathLst>
                <a:path w="108610" h="116103">
                  <a:moveTo>
                    <a:pt x="108610" y="0"/>
                  </a:moveTo>
                  <a:lnTo>
                    <a:pt x="98680" y="2885"/>
                  </a:lnTo>
                  <a:lnTo>
                    <a:pt x="88311" y="6551"/>
                  </a:lnTo>
                  <a:lnTo>
                    <a:pt x="77691" y="11091"/>
                  </a:lnTo>
                  <a:lnTo>
                    <a:pt x="67006" y="16600"/>
                  </a:lnTo>
                  <a:lnTo>
                    <a:pt x="56444" y="23171"/>
                  </a:lnTo>
                  <a:lnTo>
                    <a:pt x="46192" y="30897"/>
                  </a:lnTo>
                  <a:lnTo>
                    <a:pt x="36438" y="39873"/>
                  </a:lnTo>
                  <a:lnTo>
                    <a:pt x="27368" y="50192"/>
                  </a:lnTo>
                  <a:lnTo>
                    <a:pt x="19171" y="61948"/>
                  </a:lnTo>
                  <a:lnTo>
                    <a:pt x="12033" y="75234"/>
                  </a:lnTo>
                  <a:lnTo>
                    <a:pt x="6142" y="90145"/>
                  </a:lnTo>
                  <a:lnTo>
                    <a:pt x="1684" y="106774"/>
                  </a:lnTo>
                  <a:lnTo>
                    <a:pt x="0" y="116103"/>
                  </a:lnTo>
                </a:path>
              </a:pathLst>
            </a:custGeom>
            <a:ln w="12700">
              <a:solidFill>
                <a:srgbClr val="00C0F3"/>
              </a:solidFill>
              <a:prstDash val="dash"/>
            </a:ln>
          </p:spPr>
          <p:txBody>
            <a:bodyPr wrap="square" lIns="0" tIns="0" rIns="0" bIns="0" rtlCol="0">
              <a:noAutofit/>
            </a:bodyPr>
            <a:lstStyle/>
            <a:p>
              <a:endParaRPr/>
            </a:p>
          </p:txBody>
        </p:sp>
        <p:sp>
          <p:nvSpPr>
            <p:cNvPr id="18" name="object 18"/>
            <p:cNvSpPr/>
            <p:nvPr/>
          </p:nvSpPr>
          <p:spPr>
            <a:xfrm>
              <a:off x="366350" y="1247015"/>
              <a:ext cx="0" cy="872997"/>
            </a:xfrm>
            <a:custGeom>
              <a:avLst/>
              <a:gdLst/>
              <a:ahLst/>
              <a:cxnLst/>
              <a:rect l="l" t="t" r="r" b="b"/>
              <a:pathLst>
                <a:path h="872998">
                  <a:moveTo>
                    <a:pt x="0" y="0"/>
                  </a:moveTo>
                  <a:lnTo>
                    <a:pt x="0" y="872997"/>
                  </a:lnTo>
                </a:path>
              </a:pathLst>
            </a:custGeom>
            <a:ln w="12700">
              <a:solidFill>
                <a:srgbClr val="00C0F3"/>
              </a:solidFill>
              <a:prstDash val="dash"/>
            </a:ln>
          </p:spPr>
          <p:txBody>
            <a:bodyPr wrap="square" lIns="0" tIns="0" rIns="0" bIns="0" rtlCol="0">
              <a:noAutofit/>
            </a:bodyPr>
            <a:lstStyle/>
            <a:p>
              <a:endParaRPr/>
            </a:p>
          </p:txBody>
        </p:sp>
        <p:sp>
          <p:nvSpPr>
            <p:cNvPr id="19" name="object 19"/>
            <p:cNvSpPr/>
            <p:nvPr/>
          </p:nvSpPr>
          <p:spPr>
            <a:xfrm>
              <a:off x="366346" y="1184482"/>
              <a:ext cx="774" cy="37249"/>
            </a:xfrm>
            <a:custGeom>
              <a:avLst/>
              <a:gdLst/>
              <a:ahLst/>
              <a:cxnLst/>
              <a:rect l="l" t="t" r="r" b="b"/>
              <a:pathLst>
                <a:path w="774" h="37249">
                  <a:moveTo>
                    <a:pt x="774" y="0"/>
                  </a:moveTo>
                  <a:lnTo>
                    <a:pt x="266" y="5829"/>
                  </a:lnTo>
                  <a:lnTo>
                    <a:pt x="0" y="11912"/>
                  </a:lnTo>
                  <a:lnTo>
                    <a:pt x="0" y="18262"/>
                  </a:lnTo>
                  <a:lnTo>
                    <a:pt x="0" y="37249"/>
                  </a:lnTo>
                </a:path>
              </a:pathLst>
            </a:custGeom>
            <a:ln w="12700">
              <a:solidFill>
                <a:srgbClr val="00C0F3"/>
              </a:solidFill>
            </a:ln>
          </p:spPr>
          <p:txBody>
            <a:bodyPr wrap="square" lIns="0" tIns="0" rIns="0" bIns="0" rtlCol="0">
              <a:noAutofit/>
            </a:bodyPr>
            <a:lstStyle/>
            <a:p>
              <a:endParaRPr/>
            </a:p>
          </p:txBody>
        </p:sp>
        <p:sp>
          <p:nvSpPr>
            <p:cNvPr id="20" name="object 20"/>
            <p:cNvSpPr/>
            <p:nvPr/>
          </p:nvSpPr>
          <p:spPr>
            <a:xfrm>
              <a:off x="372531" y="2193255"/>
              <a:ext cx="116103" cy="108610"/>
            </a:xfrm>
            <a:custGeom>
              <a:avLst/>
              <a:gdLst/>
              <a:ahLst/>
              <a:cxnLst/>
              <a:rect l="l" t="t" r="r" b="b"/>
              <a:pathLst>
                <a:path w="116103" h="108610">
                  <a:moveTo>
                    <a:pt x="0" y="0"/>
                  </a:moveTo>
                  <a:lnTo>
                    <a:pt x="2885" y="9929"/>
                  </a:lnTo>
                  <a:lnTo>
                    <a:pt x="6551" y="20298"/>
                  </a:lnTo>
                  <a:lnTo>
                    <a:pt x="11091" y="30919"/>
                  </a:lnTo>
                  <a:lnTo>
                    <a:pt x="16600" y="41603"/>
                  </a:lnTo>
                  <a:lnTo>
                    <a:pt x="23171" y="52165"/>
                  </a:lnTo>
                  <a:lnTo>
                    <a:pt x="30897" y="62417"/>
                  </a:lnTo>
                  <a:lnTo>
                    <a:pt x="39873" y="72171"/>
                  </a:lnTo>
                  <a:lnTo>
                    <a:pt x="50192" y="81241"/>
                  </a:lnTo>
                  <a:lnTo>
                    <a:pt x="61948" y="89438"/>
                  </a:lnTo>
                  <a:lnTo>
                    <a:pt x="75234" y="96576"/>
                  </a:lnTo>
                  <a:lnTo>
                    <a:pt x="90145" y="102468"/>
                  </a:lnTo>
                  <a:lnTo>
                    <a:pt x="106774" y="106925"/>
                  </a:lnTo>
                  <a:lnTo>
                    <a:pt x="116103" y="108610"/>
                  </a:lnTo>
                </a:path>
              </a:pathLst>
            </a:custGeom>
            <a:ln w="12700">
              <a:solidFill>
                <a:srgbClr val="00C0F3"/>
              </a:solidFill>
              <a:prstDash val="dash"/>
            </a:ln>
          </p:spPr>
          <p:txBody>
            <a:bodyPr wrap="square" lIns="0" tIns="0" rIns="0" bIns="0" rtlCol="0">
              <a:noAutofit/>
            </a:bodyPr>
            <a:lstStyle/>
            <a:p>
              <a:endParaRPr/>
            </a:p>
          </p:txBody>
        </p:sp>
        <p:sp>
          <p:nvSpPr>
            <p:cNvPr id="21" name="object 21"/>
            <p:cNvSpPr/>
            <p:nvPr/>
          </p:nvSpPr>
          <p:spPr>
            <a:xfrm>
              <a:off x="366346" y="2132651"/>
              <a:ext cx="1536" cy="37198"/>
            </a:xfrm>
            <a:custGeom>
              <a:avLst/>
              <a:gdLst/>
              <a:ahLst/>
              <a:cxnLst/>
              <a:rect l="l" t="t" r="r" b="b"/>
              <a:pathLst>
                <a:path w="1536" h="37198">
                  <a:moveTo>
                    <a:pt x="0" y="0"/>
                  </a:moveTo>
                  <a:lnTo>
                    <a:pt x="0" y="18999"/>
                  </a:lnTo>
                  <a:lnTo>
                    <a:pt x="0" y="26085"/>
                  </a:lnTo>
                  <a:lnTo>
                    <a:pt x="1536" y="37198"/>
                  </a:lnTo>
                </a:path>
              </a:pathLst>
            </a:custGeom>
            <a:ln w="12700">
              <a:solidFill>
                <a:srgbClr val="00C0F3"/>
              </a:solidFill>
            </a:ln>
          </p:spPr>
          <p:txBody>
            <a:bodyPr wrap="square" lIns="0" tIns="0" rIns="0" bIns="0" rtlCol="0">
              <a:noAutofit/>
            </a:bodyPr>
            <a:lstStyle/>
            <a:p>
              <a:endParaRPr/>
            </a:p>
          </p:txBody>
        </p:sp>
        <p:sp>
          <p:nvSpPr>
            <p:cNvPr id="22" name="object 22"/>
            <p:cNvSpPr/>
            <p:nvPr/>
          </p:nvSpPr>
          <p:spPr>
            <a:xfrm>
              <a:off x="562993" y="2304045"/>
              <a:ext cx="4286643" cy="0"/>
            </a:xfrm>
            <a:custGeom>
              <a:avLst/>
              <a:gdLst/>
              <a:ahLst/>
              <a:cxnLst/>
              <a:rect l="l" t="t" r="r" b="b"/>
              <a:pathLst>
                <a:path w="4286643">
                  <a:moveTo>
                    <a:pt x="0" y="0"/>
                  </a:moveTo>
                  <a:lnTo>
                    <a:pt x="4286643" y="0"/>
                  </a:lnTo>
                </a:path>
              </a:pathLst>
            </a:custGeom>
            <a:ln w="12700">
              <a:solidFill>
                <a:srgbClr val="00C0F3"/>
              </a:solidFill>
              <a:prstDash val="dash"/>
            </a:ln>
          </p:spPr>
          <p:txBody>
            <a:bodyPr wrap="square" lIns="0" tIns="0" rIns="0" bIns="0" rtlCol="0">
              <a:noAutofit/>
            </a:bodyPr>
            <a:lstStyle/>
            <a:p>
              <a:endParaRPr/>
            </a:p>
          </p:txBody>
        </p:sp>
        <p:sp>
          <p:nvSpPr>
            <p:cNvPr id="23" name="object 23"/>
            <p:cNvSpPr/>
            <p:nvPr/>
          </p:nvSpPr>
          <p:spPr>
            <a:xfrm>
              <a:off x="500484" y="2303275"/>
              <a:ext cx="37249" cy="774"/>
            </a:xfrm>
            <a:custGeom>
              <a:avLst/>
              <a:gdLst/>
              <a:ahLst/>
              <a:cxnLst/>
              <a:rect l="l" t="t" r="r" b="b"/>
              <a:pathLst>
                <a:path w="37249" h="774">
                  <a:moveTo>
                    <a:pt x="0" y="0"/>
                  </a:moveTo>
                  <a:lnTo>
                    <a:pt x="5829" y="508"/>
                  </a:lnTo>
                  <a:lnTo>
                    <a:pt x="11912" y="774"/>
                  </a:lnTo>
                  <a:lnTo>
                    <a:pt x="18262" y="774"/>
                  </a:lnTo>
                  <a:lnTo>
                    <a:pt x="37249" y="774"/>
                  </a:lnTo>
                </a:path>
              </a:pathLst>
            </a:custGeom>
            <a:ln w="12700">
              <a:solidFill>
                <a:srgbClr val="00C0F3"/>
              </a:solidFill>
            </a:ln>
          </p:spPr>
          <p:txBody>
            <a:bodyPr wrap="square" lIns="0" tIns="0" rIns="0" bIns="0" rtlCol="0">
              <a:noAutofit/>
            </a:bodyPr>
            <a:lstStyle/>
            <a:p>
              <a:endParaRPr/>
            </a:p>
          </p:txBody>
        </p:sp>
        <p:sp>
          <p:nvSpPr>
            <p:cNvPr id="24" name="object 24"/>
            <p:cNvSpPr/>
            <p:nvPr/>
          </p:nvSpPr>
          <p:spPr>
            <a:xfrm>
              <a:off x="4922859" y="2181760"/>
              <a:ext cx="108610" cy="116103"/>
            </a:xfrm>
            <a:custGeom>
              <a:avLst/>
              <a:gdLst/>
              <a:ahLst/>
              <a:cxnLst/>
              <a:rect l="l" t="t" r="r" b="b"/>
              <a:pathLst>
                <a:path w="108610" h="116103">
                  <a:moveTo>
                    <a:pt x="0" y="116103"/>
                  </a:moveTo>
                  <a:lnTo>
                    <a:pt x="9929" y="113218"/>
                  </a:lnTo>
                  <a:lnTo>
                    <a:pt x="20298" y="109552"/>
                  </a:lnTo>
                  <a:lnTo>
                    <a:pt x="30919" y="105011"/>
                  </a:lnTo>
                  <a:lnTo>
                    <a:pt x="41603" y="99502"/>
                  </a:lnTo>
                  <a:lnTo>
                    <a:pt x="52165" y="92932"/>
                  </a:lnTo>
                  <a:lnTo>
                    <a:pt x="62417" y="85205"/>
                  </a:lnTo>
                  <a:lnTo>
                    <a:pt x="72171" y="76229"/>
                  </a:lnTo>
                  <a:lnTo>
                    <a:pt x="81241" y="65910"/>
                  </a:lnTo>
                  <a:lnTo>
                    <a:pt x="89438" y="54155"/>
                  </a:lnTo>
                  <a:lnTo>
                    <a:pt x="96576" y="40868"/>
                  </a:lnTo>
                  <a:lnTo>
                    <a:pt x="102468" y="25958"/>
                  </a:lnTo>
                  <a:lnTo>
                    <a:pt x="106925" y="9329"/>
                  </a:lnTo>
                  <a:lnTo>
                    <a:pt x="108610" y="0"/>
                  </a:lnTo>
                </a:path>
              </a:pathLst>
            </a:custGeom>
            <a:ln w="12700">
              <a:solidFill>
                <a:srgbClr val="00C0F3"/>
              </a:solidFill>
              <a:prstDash val="dash"/>
            </a:ln>
          </p:spPr>
          <p:txBody>
            <a:bodyPr wrap="square" lIns="0" tIns="0" rIns="0" bIns="0" rtlCol="0">
              <a:noAutofit/>
            </a:bodyPr>
            <a:lstStyle/>
            <a:p>
              <a:endParaRPr/>
            </a:p>
          </p:txBody>
        </p:sp>
        <p:sp>
          <p:nvSpPr>
            <p:cNvPr id="25" name="object 25"/>
            <p:cNvSpPr/>
            <p:nvPr/>
          </p:nvSpPr>
          <p:spPr>
            <a:xfrm>
              <a:off x="4862273" y="2302513"/>
              <a:ext cx="37185" cy="1536"/>
            </a:xfrm>
            <a:custGeom>
              <a:avLst/>
              <a:gdLst/>
              <a:ahLst/>
              <a:cxnLst/>
              <a:rect l="l" t="t" r="r" b="b"/>
              <a:pathLst>
                <a:path w="37185" h="1536">
                  <a:moveTo>
                    <a:pt x="0" y="1536"/>
                  </a:moveTo>
                  <a:lnTo>
                    <a:pt x="18973" y="1536"/>
                  </a:lnTo>
                  <a:lnTo>
                    <a:pt x="26060" y="1536"/>
                  </a:lnTo>
                  <a:lnTo>
                    <a:pt x="37185" y="0"/>
                  </a:lnTo>
                </a:path>
              </a:pathLst>
            </a:custGeom>
            <a:ln w="12699">
              <a:solidFill>
                <a:srgbClr val="00C0F3"/>
              </a:solidFill>
            </a:ln>
          </p:spPr>
          <p:txBody>
            <a:bodyPr wrap="square" lIns="0" tIns="0" rIns="0" bIns="0" rtlCol="0">
              <a:noAutofit/>
            </a:bodyPr>
            <a:lstStyle/>
            <a:p>
              <a:endParaRPr/>
            </a:p>
          </p:txBody>
        </p:sp>
        <p:sp>
          <p:nvSpPr>
            <p:cNvPr id="26" name="object 26"/>
            <p:cNvSpPr/>
            <p:nvPr/>
          </p:nvSpPr>
          <p:spPr>
            <a:xfrm>
              <a:off x="5033650" y="1234377"/>
              <a:ext cx="0" cy="872997"/>
            </a:xfrm>
            <a:custGeom>
              <a:avLst/>
              <a:gdLst/>
              <a:ahLst/>
              <a:cxnLst/>
              <a:rect l="l" t="t" r="r" b="b"/>
              <a:pathLst>
                <a:path h="872998">
                  <a:moveTo>
                    <a:pt x="0" y="872998"/>
                  </a:moveTo>
                  <a:lnTo>
                    <a:pt x="0" y="0"/>
                  </a:lnTo>
                </a:path>
              </a:pathLst>
            </a:custGeom>
            <a:ln w="12700">
              <a:solidFill>
                <a:srgbClr val="00C0F3"/>
              </a:solidFill>
              <a:prstDash val="dash"/>
            </a:ln>
          </p:spPr>
          <p:txBody>
            <a:bodyPr wrap="square" lIns="0" tIns="0" rIns="0" bIns="0" rtlCol="0">
              <a:noAutofit/>
            </a:bodyPr>
            <a:lstStyle/>
            <a:p>
              <a:endParaRPr/>
            </a:p>
          </p:txBody>
        </p:sp>
        <p:sp>
          <p:nvSpPr>
            <p:cNvPr id="27" name="object 27"/>
            <p:cNvSpPr/>
            <p:nvPr/>
          </p:nvSpPr>
          <p:spPr>
            <a:xfrm>
              <a:off x="5032872" y="2132651"/>
              <a:ext cx="774" cy="37261"/>
            </a:xfrm>
            <a:custGeom>
              <a:avLst/>
              <a:gdLst/>
              <a:ahLst/>
              <a:cxnLst/>
              <a:rect l="l" t="t" r="r" b="b"/>
              <a:pathLst>
                <a:path w="774" h="37261">
                  <a:moveTo>
                    <a:pt x="0" y="37261"/>
                  </a:moveTo>
                  <a:lnTo>
                    <a:pt x="508" y="31432"/>
                  </a:lnTo>
                  <a:lnTo>
                    <a:pt x="774" y="25336"/>
                  </a:lnTo>
                  <a:lnTo>
                    <a:pt x="774" y="18999"/>
                  </a:lnTo>
                  <a:lnTo>
                    <a:pt x="774" y="0"/>
                  </a:lnTo>
                </a:path>
              </a:pathLst>
            </a:custGeom>
            <a:ln w="12700">
              <a:solidFill>
                <a:srgbClr val="00C0F3"/>
              </a:solidFill>
            </a:ln>
          </p:spPr>
          <p:txBody>
            <a:bodyPr wrap="square" lIns="0" tIns="0" rIns="0" bIns="0" rtlCol="0">
              <a:noAutofit/>
            </a:bodyPr>
            <a:lstStyle/>
            <a:p>
              <a:endParaRPr/>
            </a:p>
          </p:txBody>
        </p:sp>
        <p:sp>
          <p:nvSpPr>
            <p:cNvPr id="28" name="object 28"/>
            <p:cNvSpPr/>
            <p:nvPr/>
          </p:nvSpPr>
          <p:spPr>
            <a:xfrm>
              <a:off x="4911365" y="1052526"/>
              <a:ext cx="116103" cy="108610"/>
            </a:xfrm>
            <a:custGeom>
              <a:avLst/>
              <a:gdLst/>
              <a:ahLst/>
              <a:cxnLst/>
              <a:rect l="l" t="t" r="r" b="b"/>
              <a:pathLst>
                <a:path w="116103" h="108610">
                  <a:moveTo>
                    <a:pt x="116103" y="108610"/>
                  </a:moveTo>
                  <a:lnTo>
                    <a:pt x="113218" y="98680"/>
                  </a:lnTo>
                  <a:lnTo>
                    <a:pt x="109552" y="88311"/>
                  </a:lnTo>
                  <a:lnTo>
                    <a:pt x="105011" y="77691"/>
                  </a:lnTo>
                  <a:lnTo>
                    <a:pt x="99502" y="67006"/>
                  </a:lnTo>
                  <a:lnTo>
                    <a:pt x="92932" y="56444"/>
                  </a:lnTo>
                  <a:lnTo>
                    <a:pt x="85205" y="46192"/>
                  </a:lnTo>
                  <a:lnTo>
                    <a:pt x="76229" y="36438"/>
                  </a:lnTo>
                  <a:lnTo>
                    <a:pt x="65910" y="27368"/>
                  </a:lnTo>
                  <a:lnTo>
                    <a:pt x="54155" y="19171"/>
                  </a:lnTo>
                  <a:lnTo>
                    <a:pt x="40868" y="12033"/>
                  </a:lnTo>
                  <a:lnTo>
                    <a:pt x="25958" y="6142"/>
                  </a:lnTo>
                  <a:lnTo>
                    <a:pt x="9329" y="1684"/>
                  </a:lnTo>
                  <a:lnTo>
                    <a:pt x="0" y="0"/>
                  </a:lnTo>
                </a:path>
              </a:pathLst>
            </a:custGeom>
            <a:ln w="12700">
              <a:solidFill>
                <a:srgbClr val="00C0F3"/>
              </a:solidFill>
              <a:prstDash val="dash"/>
            </a:ln>
          </p:spPr>
          <p:txBody>
            <a:bodyPr wrap="square" lIns="0" tIns="0" rIns="0" bIns="0" rtlCol="0">
              <a:noAutofit/>
            </a:bodyPr>
            <a:lstStyle/>
            <a:p>
              <a:endParaRPr/>
            </a:p>
          </p:txBody>
        </p:sp>
        <p:sp>
          <p:nvSpPr>
            <p:cNvPr id="29" name="object 29"/>
            <p:cNvSpPr/>
            <p:nvPr/>
          </p:nvSpPr>
          <p:spPr>
            <a:xfrm>
              <a:off x="5032123" y="1184532"/>
              <a:ext cx="1524" cy="37198"/>
            </a:xfrm>
            <a:custGeom>
              <a:avLst/>
              <a:gdLst/>
              <a:ahLst/>
              <a:cxnLst/>
              <a:rect l="l" t="t" r="r" b="b"/>
              <a:pathLst>
                <a:path w="1524" h="37198">
                  <a:moveTo>
                    <a:pt x="1524" y="37198"/>
                  </a:moveTo>
                  <a:lnTo>
                    <a:pt x="1524" y="18211"/>
                  </a:lnTo>
                  <a:lnTo>
                    <a:pt x="1524" y="11125"/>
                  </a:lnTo>
                  <a:lnTo>
                    <a:pt x="0" y="0"/>
                  </a:lnTo>
                </a:path>
              </a:pathLst>
            </a:custGeom>
            <a:ln w="12699">
              <a:solidFill>
                <a:srgbClr val="00C0F3"/>
              </a:solidFill>
            </a:ln>
          </p:spPr>
          <p:txBody>
            <a:bodyPr wrap="square" lIns="0" tIns="0" rIns="0" bIns="0" rtlCol="0">
              <a:noAutofit/>
            </a:bodyPr>
            <a:lstStyle/>
            <a:p>
              <a:endParaRPr/>
            </a:p>
          </p:txBody>
        </p:sp>
        <p:sp>
          <p:nvSpPr>
            <p:cNvPr id="30" name="object 30"/>
            <p:cNvSpPr/>
            <p:nvPr/>
          </p:nvSpPr>
          <p:spPr>
            <a:xfrm>
              <a:off x="550363" y="1050345"/>
              <a:ext cx="4286643" cy="0"/>
            </a:xfrm>
            <a:custGeom>
              <a:avLst/>
              <a:gdLst/>
              <a:ahLst/>
              <a:cxnLst/>
              <a:rect l="l" t="t" r="r" b="b"/>
              <a:pathLst>
                <a:path w="4286643">
                  <a:moveTo>
                    <a:pt x="4286643" y="0"/>
                  </a:moveTo>
                  <a:lnTo>
                    <a:pt x="0" y="0"/>
                  </a:lnTo>
                </a:path>
              </a:pathLst>
            </a:custGeom>
            <a:ln w="12700">
              <a:solidFill>
                <a:srgbClr val="00C0F3"/>
              </a:solidFill>
              <a:prstDash val="dash"/>
            </a:ln>
          </p:spPr>
          <p:txBody>
            <a:bodyPr wrap="square" lIns="0" tIns="0" rIns="0" bIns="0" rtlCol="0">
              <a:noAutofit/>
            </a:bodyPr>
            <a:lstStyle/>
            <a:p>
              <a:endParaRPr/>
            </a:p>
          </p:txBody>
        </p:sp>
        <p:sp>
          <p:nvSpPr>
            <p:cNvPr id="31" name="object 31"/>
            <p:cNvSpPr/>
            <p:nvPr/>
          </p:nvSpPr>
          <p:spPr>
            <a:xfrm>
              <a:off x="4862273" y="1050344"/>
              <a:ext cx="37236" cy="774"/>
            </a:xfrm>
            <a:custGeom>
              <a:avLst/>
              <a:gdLst/>
              <a:ahLst/>
              <a:cxnLst/>
              <a:rect l="l" t="t" r="r" b="b"/>
              <a:pathLst>
                <a:path w="37236" h="774">
                  <a:moveTo>
                    <a:pt x="37236" y="774"/>
                  </a:moveTo>
                  <a:lnTo>
                    <a:pt x="31407" y="266"/>
                  </a:lnTo>
                  <a:lnTo>
                    <a:pt x="25323" y="0"/>
                  </a:lnTo>
                  <a:lnTo>
                    <a:pt x="18973" y="0"/>
                  </a:lnTo>
                  <a:lnTo>
                    <a:pt x="0" y="0"/>
                  </a:lnTo>
                </a:path>
              </a:pathLst>
            </a:custGeom>
            <a:ln w="12700">
              <a:solidFill>
                <a:srgbClr val="00C0F3"/>
              </a:solidFill>
            </a:ln>
          </p:spPr>
          <p:txBody>
            <a:bodyPr wrap="square" lIns="0" tIns="0" rIns="0" bIns="0" rtlCol="0">
              <a:noAutofit/>
            </a:bodyPr>
            <a:lstStyle/>
            <a:p>
              <a:endParaRPr/>
            </a:p>
          </p:txBody>
        </p:sp>
        <p:sp>
          <p:nvSpPr>
            <p:cNvPr id="32" name="object 32"/>
            <p:cNvSpPr/>
            <p:nvPr/>
          </p:nvSpPr>
          <p:spPr>
            <a:xfrm>
              <a:off x="500534" y="1050344"/>
              <a:ext cx="37198" cy="1523"/>
            </a:xfrm>
            <a:custGeom>
              <a:avLst/>
              <a:gdLst/>
              <a:ahLst/>
              <a:cxnLst/>
              <a:rect l="l" t="t" r="r" b="b"/>
              <a:pathLst>
                <a:path w="37198" h="1524">
                  <a:moveTo>
                    <a:pt x="37198" y="0"/>
                  </a:moveTo>
                  <a:lnTo>
                    <a:pt x="18211" y="0"/>
                  </a:lnTo>
                  <a:lnTo>
                    <a:pt x="11125" y="0"/>
                  </a:lnTo>
                  <a:lnTo>
                    <a:pt x="0" y="1524"/>
                  </a:lnTo>
                </a:path>
              </a:pathLst>
            </a:custGeom>
            <a:ln w="12700">
              <a:solidFill>
                <a:srgbClr val="00C0F3"/>
              </a:solidFill>
            </a:ln>
          </p:spPr>
          <p:txBody>
            <a:bodyPr wrap="square" lIns="0" tIns="0" rIns="0" bIns="0" rtlCol="0">
              <a:noAutofit/>
            </a:bodyPr>
            <a:lstStyle/>
            <a:p>
              <a:endParaRPr/>
            </a:p>
          </p:txBody>
        </p:sp>
        <p:sp>
          <p:nvSpPr>
            <p:cNvPr id="14" name="object 14"/>
            <p:cNvSpPr txBox="1"/>
            <p:nvPr/>
          </p:nvSpPr>
          <p:spPr>
            <a:xfrm>
              <a:off x="437300" y="1181100"/>
              <a:ext cx="4517466" cy="304800"/>
            </a:xfrm>
            <a:prstGeom prst="rect">
              <a:avLst/>
            </a:prstGeom>
          </p:spPr>
          <p:txBody>
            <a:bodyPr wrap="square" lIns="0" tIns="7302" rIns="0" bIns="0" rtlCol="0">
              <a:noAutofit/>
            </a:bodyPr>
            <a:lstStyle/>
            <a:p>
              <a:pPr marL="12700" marR="19050" algn="just"/>
              <a:r>
                <a:rPr lang="es-ES" sz="1000" dirty="0">
                  <a:latin typeface="Malgun Gothic"/>
                  <a:cs typeface="Malgun Gothic"/>
                </a:rPr>
                <a:t>He aquí, tenemos por bienaventurados a los que sufren. Habéis oído de la paciencia de Job, y habéis visto el fin del Señor, que el Señor es muy misericordioso y compasivo.</a:t>
              </a:r>
              <a:r>
                <a:rPr sz="1000" dirty="0">
                  <a:latin typeface="Malgun Gothic"/>
                  <a:cs typeface="Malgun Gothic"/>
                </a:rPr>
                <a:t> (</a:t>
              </a:r>
              <a:r>
                <a:rPr lang="es-ES" sz="1000" dirty="0">
                  <a:latin typeface="Malgun Gothic"/>
                  <a:cs typeface="Malgun Gothic"/>
                </a:rPr>
                <a:t>Stg</a:t>
              </a:r>
              <a:r>
                <a:rPr sz="1000" dirty="0">
                  <a:latin typeface="Malgun Gothic"/>
                  <a:cs typeface="Malgun Gothic"/>
                </a:rPr>
                <a:t> 5:11)</a:t>
              </a:r>
            </a:p>
          </p:txBody>
        </p:sp>
        <p:sp>
          <p:nvSpPr>
            <p:cNvPr id="13" name="object 13"/>
            <p:cNvSpPr txBox="1"/>
            <p:nvPr/>
          </p:nvSpPr>
          <p:spPr>
            <a:xfrm>
              <a:off x="437300" y="1714500"/>
              <a:ext cx="4517466" cy="457200"/>
            </a:xfrm>
            <a:prstGeom prst="rect">
              <a:avLst/>
            </a:prstGeom>
          </p:spPr>
          <p:txBody>
            <a:bodyPr wrap="square" lIns="0" tIns="7302" rIns="0" bIns="0" rtlCol="0">
              <a:noAutofit/>
            </a:bodyPr>
            <a:lstStyle/>
            <a:p>
              <a:pPr marL="12700" marR="12" algn="just"/>
              <a:r>
                <a:rPr sz="1000" dirty="0">
                  <a:latin typeface="Malgun Gothic"/>
                  <a:cs typeface="Malgun Gothic"/>
                </a:rPr>
                <a:t>Indeed we count them blessed who endure. You have heard of the perseverance of Job and seen the end intended by the Lord-that the Lord is very</a:t>
              </a:r>
              <a:r>
                <a:rPr lang="es-ES" sz="1000" dirty="0">
                  <a:latin typeface="Malgun Gothic"/>
                  <a:cs typeface="Malgun Gothic"/>
                </a:rPr>
                <a:t> </a:t>
              </a:r>
              <a:r>
                <a:rPr sz="1000" dirty="0">
                  <a:latin typeface="Malgun Gothic"/>
                  <a:cs typeface="Malgun Gothic"/>
                </a:rPr>
                <a:t>compassionate and merciful (Jas 5:11)</a:t>
              </a:r>
            </a:p>
          </p:txBody>
        </p:sp>
        <p:sp>
          <p:nvSpPr>
            <p:cNvPr id="12" name="object 12"/>
            <p:cNvSpPr txBox="1"/>
            <p:nvPr/>
          </p:nvSpPr>
          <p:spPr>
            <a:xfrm>
              <a:off x="534179" y="2508578"/>
              <a:ext cx="106302"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1</a:t>
              </a:r>
              <a:endParaRPr sz="1200">
                <a:latin typeface="Impact"/>
                <a:cs typeface="Impact"/>
              </a:endParaRPr>
            </a:p>
          </p:txBody>
        </p:sp>
        <p:sp>
          <p:nvSpPr>
            <p:cNvPr id="11" name="object 11"/>
            <p:cNvSpPr txBox="1"/>
            <p:nvPr/>
          </p:nvSpPr>
          <p:spPr>
            <a:xfrm>
              <a:off x="808099" y="2508364"/>
              <a:ext cx="2912160" cy="139700"/>
            </a:xfrm>
            <a:prstGeom prst="rect">
              <a:avLst/>
            </a:prstGeom>
          </p:spPr>
          <p:txBody>
            <a:bodyPr wrap="square" lIns="0" tIns="6635" rIns="0" bIns="0" rtlCol="0">
              <a:noAutofit/>
            </a:bodyPr>
            <a:lstStyle/>
            <a:p>
              <a:pPr marL="12700" algn="just">
                <a:lnSpc>
                  <a:spcPts val="1045"/>
                </a:lnSpc>
              </a:pPr>
              <a:r>
                <a:rPr lang="es-ES" sz="900" dirty="0">
                  <a:latin typeface="Malgun Gothic" pitchFamily="34" charset="-127"/>
                  <a:ea typeface="Malgun Gothic" pitchFamily="34" charset="-127"/>
                  <a:cs typeface="Malgun Gothic"/>
                </a:rPr>
                <a:t>Subraya las palabras o frases clave en la Palabra.</a:t>
              </a:r>
            </a:p>
          </p:txBody>
        </p:sp>
        <p:sp>
          <p:nvSpPr>
            <p:cNvPr id="10" name="object 10"/>
            <p:cNvSpPr txBox="1"/>
            <p:nvPr/>
          </p:nvSpPr>
          <p:spPr>
            <a:xfrm>
              <a:off x="534179" y="2966478"/>
              <a:ext cx="124757"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2</a:t>
              </a:r>
              <a:endParaRPr sz="1200">
                <a:latin typeface="Impact"/>
                <a:cs typeface="Impact"/>
              </a:endParaRPr>
            </a:p>
          </p:txBody>
        </p:sp>
        <p:sp>
          <p:nvSpPr>
            <p:cNvPr id="9" name="object 9"/>
            <p:cNvSpPr txBox="1"/>
            <p:nvPr/>
          </p:nvSpPr>
          <p:spPr>
            <a:xfrm>
              <a:off x="808099" y="2966264"/>
              <a:ext cx="2910903" cy="139700"/>
            </a:xfrm>
            <a:prstGeom prst="rect">
              <a:avLst/>
            </a:prstGeom>
          </p:spPr>
          <p:txBody>
            <a:bodyPr wrap="square" lIns="0" tIns="6635" rIns="0" bIns="0" rtlCol="0">
              <a:noAutofit/>
            </a:bodyPr>
            <a:lstStyle/>
            <a:p>
              <a:pPr marL="12700">
                <a:lnSpc>
                  <a:spcPts val="1045"/>
                </a:lnSpc>
              </a:pPr>
              <a:r>
                <a:rPr lang="es-ES" sz="900" dirty="0">
                  <a:latin typeface="Malgun Gothic"/>
                  <a:cs typeface="Malgun Gothic"/>
                </a:rPr>
                <a:t>¿Cuál fue la paciencia de Job y el fin dado por Dios?</a:t>
              </a:r>
            </a:p>
          </p:txBody>
        </p:sp>
        <p:sp>
          <p:nvSpPr>
            <p:cNvPr id="6" name="object 6"/>
            <p:cNvSpPr txBox="1"/>
            <p:nvPr/>
          </p:nvSpPr>
          <p:spPr>
            <a:xfrm>
              <a:off x="537780" y="4550078"/>
              <a:ext cx="106302"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1</a:t>
              </a:r>
              <a:endParaRPr sz="1200">
                <a:latin typeface="Impact"/>
                <a:cs typeface="Impact"/>
              </a:endParaRPr>
            </a:p>
          </p:txBody>
        </p:sp>
        <p:sp>
          <p:nvSpPr>
            <p:cNvPr id="5" name="object 5"/>
            <p:cNvSpPr txBox="1"/>
            <p:nvPr/>
          </p:nvSpPr>
          <p:spPr>
            <a:xfrm>
              <a:off x="811700" y="4491597"/>
              <a:ext cx="4025306" cy="335126"/>
            </a:xfrm>
            <a:prstGeom prst="rect">
              <a:avLst/>
            </a:prstGeom>
          </p:spPr>
          <p:txBody>
            <a:bodyPr wrap="square" lIns="0" tIns="6635" rIns="0" bIns="0" rtlCol="0">
              <a:noAutofit/>
            </a:bodyPr>
            <a:lstStyle/>
            <a:p>
              <a:pPr marL="12700" algn="just"/>
              <a:r>
                <a:rPr lang="es-ES" sz="900" dirty="0">
                  <a:latin typeface="Malgun Gothic"/>
                  <a:cs typeface="Malgun Gothic"/>
                </a:rPr>
                <a:t>¿Qué dice la Biblia sobre la razón por la que los justos(cristianos) sufren         (2Co </a:t>
              </a:r>
              <a:r>
                <a:rPr sz="900" dirty="0">
                  <a:latin typeface="Malgun Gothic"/>
                  <a:cs typeface="Malgun Gothic"/>
                </a:rPr>
                <a:t>1:8~9, </a:t>
              </a:r>
              <a:r>
                <a:rPr lang="es-ES" sz="900" dirty="0">
                  <a:latin typeface="Malgun Gothic"/>
                  <a:cs typeface="Malgun Gothic"/>
                </a:rPr>
                <a:t>Job</a:t>
              </a:r>
              <a:r>
                <a:rPr sz="900" dirty="0">
                  <a:latin typeface="Malgun Gothic"/>
                  <a:cs typeface="Malgun Gothic"/>
                </a:rPr>
                <a:t> 23:10, </a:t>
              </a:r>
              <a:r>
                <a:rPr lang="es-ES" sz="900" dirty="0">
                  <a:latin typeface="Malgun Gothic"/>
                  <a:cs typeface="Malgun Gothic"/>
                </a:rPr>
                <a:t>Sal</a:t>
              </a:r>
              <a:r>
                <a:rPr sz="900" dirty="0">
                  <a:latin typeface="Malgun Gothic"/>
                  <a:cs typeface="Malgun Gothic"/>
                </a:rPr>
                <a:t> 119:67,71)?</a:t>
              </a:r>
            </a:p>
          </p:txBody>
        </p:sp>
        <p:sp>
          <p:nvSpPr>
            <p:cNvPr id="4" name="object 4"/>
            <p:cNvSpPr txBox="1"/>
            <p:nvPr/>
          </p:nvSpPr>
          <p:spPr>
            <a:xfrm>
              <a:off x="174100" y="7594199"/>
              <a:ext cx="171450" cy="152400"/>
            </a:xfrm>
            <a:prstGeom prst="rect">
              <a:avLst/>
            </a:prstGeom>
          </p:spPr>
          <p:txBody>
            <a:bodyPr wrap="square" lIns="0" tIns="6985" rIns="0" bIns="0" rtlCol="0">
              <a:noAutofit/>
            </a:bodyPr>
            <a:lstStyle/>
            <a:p>
              <a:pPr marL="12700">
                <a:lnSpc>
                  <a:spcPts val="1100"/>
                </a:lnSpc>
              </a:pPr>
              <a:r>
                <a:rPr sz="1000" dirty="0">
                  <a:latin typeface="Times New Roman"/>
                  <a:cs typeface="Times New Roman"/>
                </a:rPr>
                <a:t>72</a:t>
              </a:r>
              <a:endParaRPr sz="1000">
                <a:latin typeface="Times New Roman"/>
                <a:cs typeface="Times New Roman"/>
              </a:endParaRPr>
            </a:p>
          </p:txBody>
        </p:sp>
        <p:sp>
          <p:nvSpPr>
            <p:cNvPr id="3" name="object 3"/>
            <p:cNvSpPr txBox="1"/>
            <p:nvPr/>
          </p:nvSpPr>
          <p:spPr>
            <a:xfrm>
              <a:off x="550363" y="910645"/>
              <a:ext cx="4286643" cy="15240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562993" y="2164345"/>
              <a:ext cx="4286643" cy="152400"/>
            </a:xfrm>
            <a:prstGeom prst="rect">
              <a:avLst/>
            </a:prstGeom>
          </p:spPr>
          <p:txBody>
            <a:bodyPr wrap="square" lIns="0" tIns="0" rIns="0" bIns="0" rtlCol="0">
              <a:noAutofit/>
            </a:bodyPr>
            <a:lstStyle/>
            <a:p>
              <a:pPr marL="25400">
                <a:lnSpc>
                  <a:spcPts val="1000"/>
                </a:lnSpc>
              </a:pPr>
              <a:endParaRPr sz="1000"/>
            </a:p>
          </p:txBody>
        </p:sp>
        <p:sp>
          <p:nvSpPr>
            <p:cNvPr id="52" name="object 11">
              <a:extLst>
                <a:ext uri="{FF2B5EF4-FFF2-40B4-BE49-F238E27FC236}">
                  <a16:creationId xmlns:a16="http://schemas.microsoft.com/office/drawing/2014/main" id="{2C940FB8-C334-439F-8B92-E7C308BB0DE3}"/>
                </a:ext>
              </a:extLst>
            </p:cNvPr>
            <p:cNvSpPr txBox="1"/>
            <p:nvPr/>
          </p:nvSpPr>
          <p:spPr>
            <a:xfrm>
              <a:off x="514218" y="495300"/>
              <a:ext cx="3365632" cy="306188"/>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Escríbelas en la tabla de tu corazón (Recitación)</a:t>
              </a:r>
              <a:endParaRPr sz="1000" dirty="0">
                <a:latin typeface="Times New Roman"/>
                <a:cs typeface="Times New Roman"/>
              </a:endParaRPr>
            </a:p>
          </p:txBody>
        </p:sp>
        <p:sp>
          <p:nvSpPr>
            <p:cNvPr id="54" name="object 11">
              <a:extLst>
                <a:ext uri="{FF2B5EF4-FFF2-40B4-BE49-F238E27FC236}">
                  <a16:creationId xmlns:a16="http://schemas.microsoft.com/office/drawing/2014/main" id="{99166AEA-7FDD-4CDF-BC5E-324C9C720453}"/>
                </a:ext>
              </a:extLst>
            </p:cNvPr>
            <p:cNvSpPr txBox="1"/>
            <p:nvPr/>
          </p:nvSpPr>
          <p:spPr>
            <a:xfrm>
              <a:off x="515686" y="3873500"/>
              <a:ext cx="2405661"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Cambiar mi mente a la palabra</a:t>
              </a:r>
              <a:endParaRPr sz="1000" dirty="0">
                <a:latin typeface="Times New Roman"/>
                <a:cs typeface="Times New Roman"/>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6" name="그룹 85">
            <a:extLst>
              <a:ext uri="{FF2B5EF4-FFF2-40B4-BE49-F238E27FC236}">
                <a16:creationId xmlns:a16="http://schemas.microsoft.com/office/drawing/2014/main" id="{FB714554-440D-4762-8697-E5CDADE8930C}"/>
              </a:ext>
            </a:extLst>
          </p:cNvPr>
          <p:cNvGrpSpPr/>
          <p:nvPr/>
        </p:nvGrpSpPr>
        <p:grpSpPr>
          <a:xfrm>
            <a:off x="545287" y="933997"/>
            <a:ext cx="4706113" cy="6812602"/>
            <a:chOff x="545287" y="933997"/>
            <a:chExt cx="4706113" cy="6812602"/>
          </a:xfrm>
        </p:grpSpPr>
        <p:sp>
          <p:nvSpPr>
            <p:cNvPr id="78" name="object 78"/>
            <p:cNvSpPr/>
            <p:nvPr/>
          </p:nvSpPr>
          <p:spPr>
            <a:xfrm>
              <a:off x="545294" y="31388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79" name="object 79"/>
            <p:cNvSpPr/>
            <p:nvPr/>
          </p:nvSpPr>
          <p:spPr>
            <a:xfrm>
              <a:off x="582836" y="3176438"/>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76" name="object 76"/>
            <p:cNvSpPr/>
            <p:nvPr/>
          </p:nvSpPr>
          <p:spPr>
            <a:xfrm>
              <a:off x="545294" y="51657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77" name="object 77"/>
            <p:cNvSpPr/>
            <p:nvPr/>
          </p:nvSpPr>
          <p:spPr>
            <a:xfrm>
              <a:off x="582836" y="5203339"/>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74" name="object 74"/>
            <p:cNvSpPr/>
            <p:nvPr/>
          </p:nvSpPr>
          <p:spPr>
            <a:xfrm>
              <a:off x="545287" y="9339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75" name="object 75"/>
            <p:cNvSpPr/>
            <p:nvPr/>
          </p:nvSpPr>
          <p:spPr>
            <a:xfrm>
              <a:off x="582828" y="971538"/>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27" name="object 27"/>
            <p:cNvSpPr/>
            <p:nvPr/>
          </p:nvSpPr>
          <p:spPr>
            <a:xfrm>
              <a:off x="706894" y="1445425"/>
              <a:ext cx="716203" cy="303364"/>
            </a:xfrm>
            <a:custGeom>
              <a:avLst/>
              <a:gdLst/>
              <a:ahLst/>
              <a:cxnLst/>
              <a:rect l="l" t="t" r="r" b="b"/>
              <a:pathLst>
                <a:path w="716203" h="303364">
                  <a:moveTo>
                    <a:pt x="0" y="0"/>
                  </a:moveTo>
                  <a:lnTo>
                    <a:pt x="0" y="303364"/>
                  </a:lnTo>
                  <a:lnTo>
                    <a:pt x="716203" y="303364"/>
                  </a:lnTo>
                  <a:lnTo>
                    <a:pt x="716203" y="0"/>
                  </a:lnTo>
                  <a:lnTo>
                    <a:pt x="0" y="0"/>
                  </a:lnTo>
                  <a:close/>
                </a:path>
              </a:pathLst>
            </a:custGeom>
            <a:solidFill>
              <a:srgbClr val="00ADEF"/>
            </a:solidFill>
          </p:spPr>
          <p:txBody>
            <a:bodyPr wrap="square" lIns="0" tIns="0" rIns="0" bIns="0" rtlCol="0">
              <a:noAutofit/>
            </a:bodyPr>
            <a:lstStyle/>
            <a:p>
              <a:endParaRPr/>
            </a:p>
          </p:txBody>
        </p:sp>
        <p:sp>
          <p:nvSpPr>
            <p:cNvPr id="28" name="object 28"/>
            <p:cNvSpPr/>
            <p:nvPr/>
          </p:nvSpPr>
          <p:spPr>
            <a:xfrm>
              <a:off x="1423098" y="1445425"/>
              <a:ext cx="3581031" cy="303364"/>
            </a:xfrm>
            <a:custGeom>
              <a:avLst/>
              <a:gdLst/>
              <a:ahLst/>
              <a:cxnLst/>
              <a:rect l="l" t="t" r="r" b="b"/>
              <a:pathLst>
                <a:path w="3581031" h="303364">
                  <a:moveTo>
                    <a:pt x="2864827" y="0"/>
                  </a:moveTo>
                  <a:lnTo>
                    <a:pt x="0" y="0"/>
                  </a:lnTo>
                  <a:lnTo>
                    <a:pt x="0" y="303364"/>
                  </a:lnTo>
                  <a:lnTo>
                    <a:pt x="3581031" y="303364"/>
                  </a:lnTo>
                  <a:lnTo>
                    <a:pt x="3581031" y="0"/>
                  </a:lnTo>
                  <a:lnTo>
                    <a:pt x="2864827" y="0"/>
                  </a:lnTo>
                  <a:close/>
                </a:path>
              </a:pathLst>
            </a:custGeom>
            <a:solidFill>
              <a:srgbClr val="00ADEF"/>
            </a:solidFill>
          </p:spPr>
          <p:txBody>
            <a:bodyPr wrap="square" lIns="0" tIns="0" rIns="0" bIns="0" rtlCol="0">
              <a:noAutofit/>
            </a:bodyPr>
            <a:lstStyle/>
            <a:p>
              <a:endParaRPr/>
            </a:p>
          </p:txBody>
        </p:sp>
        <p:sp>
          <p:nvSpPr>
            <p:cNvPr id="29" name="object 29"/>
            <p:cNvSpPr/>
            <p:nvPr/>
          </p:nvSpPr>
          <p:spPr>
            <a:xfrm>
              <a:off x="1423101" y="1451777"/>
              <a:ext cx="0" cy="293839"/>
            </a:xfrm>
            <a:custGeom>
              <a:avLst/>
              <a:gdLst/>
              <a:ahLst/>
              <a:cxnLst/>
              <a:rect l="l" t="t" r="r" b="b"/>
              <a:pathLst>
                <a:path h="293839">
                  <a:moveTo>
                    <a:pt x="0" y="293839"/>
                  </a:moveTo>
                  <a:lnTo>
                    <a:pt x="0" y="0"/>
                  </a:lnTo>
                </a:path>
              </a:pathLst>
            </a:custGeom>
            <a:ln w="6350">
              <a:solidFill>
                <a:srgbClr val="000000"/>
              </a:solidFill>
            </a:ln>
          </p:spPr>
          <p:txBody>
            <a:bodyPr wrap="square" lIns="0" tIns="0" rIns="0" bIns="0" rtlCol="0">
              <a:noAutofit/>
            </a:bodyPr>
            <a:lstStyle/>
            <a:p>
              <a:endParaRPr/>
            </a:p>
          </p:txBody>
        </p:sp>
        <p:sp>
          <p:nvSpPr>
            <p:cNvPr id="30" name="object 30"/>
            <p:cNvSpPr/>
            <p:nvPr/>
          </p:nvSpPr>
          <p:spPr>
            <a:xfrm>
              <a:off x="2139307" y="1451777"/>
              <a:ext cx="0" cy="293839"/>
            </a:xfrm>
            <a:custGeom>
              <a:avLst/>
              <a:gdLst/>
              <a:ahLst/>
              <a:cxnLst/>
              <a:rect l="l" t="t" r="r" b="b"/>
              <a:pathLst>
                <a:path h="293839">
                  <a:moveTo>
                    <a:pt x="0" y="293839"/>
                  </a:moveTo>
                  <a:lnTo>
                    <a:pt x="0" y="0"/>
                  </a:lnTo>
                </a:path>
              </a:pathLst>
            </a:custGeom>
            <a:ln w="6350">
              <a:solidFill>
                <a:srgbClr val="000000"/>
              </a:solidFill>
            </a:ln>
          </p:spPr>
          <p:txBody>
            <a:bodyPr wrap="square" lIns="0" tIns="0" rIns="0" bIns="0" rtlCol="0">
              <a:noAutofit/>
            </a:bodyPr>
            <a:lstStyle/>
            <a:p>
              <a:endParaRPr/>
            </a:p>
          </p:txBody>
        </p:sp>
        <p:sp>
          <p:nvSpPr>
            <p:cNvPr id="31" name="object 31"/>
            <p:cNvSpPr/>
            <p:nvPr/>
          </p:nvSpPr>
          <p:spPr>
            <a:xfrm>
              <a:off x="2855512" y="1451777"/>
              <a:ext cx="0" cy="293839"/>
            </a:xfrm>
            <a:custGeom>
              <a:avLst/>
              <a:gdLst/>
              <a:ahLst/>
              <a:cxnLst/>
              <a:rect l="l" t="t" r="r" b="b"/>
              <a:pathLst>
                <a:path h="293839">
                  <a:moveTo>
                    <a:pt x="0" y="293839"/>
                  </a:moveTo>
                  <a:lnTo>
                    <a:pt x="0" y="0"/>
                  </a:lnTo>
                </a:path>
              </a:pathLst>
            </a:custGeom>
            <a:ln w="6350">
              <a:solidFill>
                <a:srgbClr val="000000"/>
              </a:solidFill>
            </a:ln>
          </p:spPr>
          <p:txBody>
            <a:bodyPr wrap="square" lIns="0" tIns="0" rIns="0" bIns="0" rtlCol="0">
              <a:noAutofit/>
            </a:bodyPr>
            <a:lstStyle/>
            <a:p>
              <a:endParaRPr/>
            </a:p>
          </p:txBody>
        </p:sp>
        <p:sp>
          <p:nvSpPr>
            <p:cNvPr id="32" name="object 32"/>
            <p:cNvSpPr/>
            <p:nvPr/>
          </p:nvSpPr>
          <p:spPr>
            <a:xfrm>
              <a:off x="3571717" y="1451777"/>
              <a:ext cx="0" cy="293839"/>
            </a:xfrm>
            <a:custGeom>
              <a:avLst/>
              <a:gdLst/>
              <a:ahLst/>
              <a:cxnLst/>
              <a:rect l="l" t="t" r="r" b="b"/>
              <a:pathLst>
                <a:path h="293839">
                  <a:moveTo>
                    <a:pt x="0" y="293839"/>
                  </a:moveTo>
                  <a:lnTo>
                    <a:pt x="0" y="0"/>
                  </a:lnTo>
                </a:path>
              </a:pathLst>
            </a:custGeom>
            <a:ln w="6350">
              <a:solidFill>
                <a:srgbClr val="000000"/>
              </a:solidFill>
            </a:ln>
          </p:spPr>
          <p:txBody>
            <a:bodyPr wrap="square" lIns="0" tIns="0" rIns="0" bIns="0" rtlCol="0">
              <a:noAutofit/>
            </a:bodyPr>
            <a:lstStyle/>
            <a:p>
              <a:endParaRPr/>
            </a:p>
          </p:txBody>
        </p:sp>
        <p:sp>
          <p:nvSpPr>
            <p:cNvPr id="33" name="object 33"/>
            <p:cNvSpPr/>
            <p:nvPr/>
          </p:nvSpPr>
          <p:spPr>
            <a:xfrm>
              <a:off x="4287922" y="1451777"/>
              <a:ext cx="0" cy="293839"/>
            </a:xfrm>
            <a:custGeom>
              <a:avLst/>
              <a:gdLst/>
              <a:ahLst/>
              <a:cxnLst/>
              <a:rect l="l" t="t" r="r" b="b"/>
              <a:pathLst>
                <a:path h="293839">
                  <a:moveTo>
                    <a:pt x="0" y="293839"/>
                  </a:moveTo>
                  <a:lnTo>
                    <a:pt x="0" y="0"/>
                  </a:lnTo>
                </a:path>
              </a:pathLst>
            </a:custGeom>
            <a:ln w="6350">
              <a:solidFill>
                <a:srgbClr val="000000"/>
              </a:solidFill>
            </a:ln>
          </p:spPr>
          <p:txBody>
            <a:bodyPr wrap="square" lIns="0" tIns="0" rIns="0" bIns="0" rtlCol="0">
              <a:noAutofit/>
            </a:bodyPr>
            <a:lstStyle/>
            <a:p>
              <a:endParaRPr/>
            </a:p>
          </p:txBody>
        </p:sp>
        <p:sp>
          <p:nvSpPr>
            <p:cNvPr id="34" name="object 34"/>
            <p:cNvSpPr/>
            <p:nvPr/>
          </p:nvSpPr>
          <p:spPr>
            <a:xfrm>
              <a:off x="713245" y="1748792"/>
              <a:ext cx="709853" cy="0"/>
            </a:xfrm>
            <a:custGeom>
              <a:avLst/>
              <a:gdLst/>
              <a:ahLst/>
              <a:cxnLst/>
              <a:rect l="l" t="t" r="r" b="b"/>
              <a:pathLst>
                <a:path w="709853">
                  <a:moveTo>
                    <a:pt x="0" y="0"/>
                  </a:moveTo>
                  <a:lnTo>
                    <a:pt x="709853" y="0"/>
                  </a:lnTo>
                </a:path>
              </a:pathLst>
            </a:custGeom>
            <a:ln w="6350">
              <a:solidFill>
                <a:srgbClr val="000000"/>
              </a:solidFill>
            </a:ln>
          </p:spPr>
          <p:txBody>
            <a:bodyPr wrap="square" lIns="0" tIns="0" rIns="0" bIns="0" rtlCol="0">
              <a:noAutofit/>
            </a:bodyPr>
            <a:lstStyle/>
            <a:p>
              <a:endParaRPr/>
            </a:p>
          </p:txBody>
        </p:sp>
        <p:sp>
          <p:nvSpPr>
            <p:cNvPr id="35" name="object 35"/>
            <p:cNvSpPr/>
            <p:nvPr/>
          </p:nvSpPr>
          <p:spPr>
            <a:xfrm>
              <a:off x="1423101" y="1748792"/>
              <a:ext cx="716203" cy="0"/>
            </a:xfrm>
            <a:custGeom>
              <a:avLst/>
              <a:gdLst/>
              <a:ahLst/>
              <a:cxnLst/>
              <a:rect l="l" t="t" r="r" b="b"/>
              <a:pathLst>
                <a:path w="716203">
                  <a:moveTo>
                    <a:pt x="0" y="0"/>
                  </a:moveTo>
                  <a:lnTo>
                    <a:pt x="716203" y="0"/>
                  </a:lnTo>
                </a:path>
              </a:pathLst>
            </a:custGeom>
            <a:ln w="6350">
              <a:solidFill>
                <a:srgbClr val="000000"/>
              </a:solidFill>
            </a:ln>
          </p:spPr>
          <p:txBody>
            <a:bodyPr wrap="square" lIns="0" tIns="0" rIns="0" bIns="0" rtlCol="0">
              <a:noAutofit/>
            </a:bodyPr>
            <a:lstStyle/>
            <a:p>
              <a:endParaRPr/>
            </a:p>
          </p:txBody>
        </p:sp>
        <p:sp>
          <p:nvSpPr>
            <p:cNvPr id="36" name="object 36"/>
            <p:cNvSpPr/>
            <p:nvPr/>
          </p:nvSpPr>
          <p:spPr>
            <a:xfrm>
              <a:off x="1423101" y="1751966"/>
              <a:ext cx="0" cy="571665"/>
            </a:xfrm>
            <a:custGeom>
              <a:avLst/>
              <a:gdLst/>
              <a:ahLst/>
              <a:cxnLst/>
              <a:rect l="l" t="t" r="r" b="b"/>
              <a:pathLst>
                <a:path h="571665">
                  <a:moveTo>
                    <a:pt x="0" y="571665"/>
                  </a:moveTo>
                  <a:lnTo>
                    <a:pt x="0" y="0"/>
                  </a:lnTo>
                </a:path>
              </a:pathLst>
            </a:custGeom>
            <a:ln w="6350">
              <a:solidFill>
                <a:srgbClr val="000000"/>
              </a:solidFill>
            </a:ln>
          </p:spPr>
          <p:txBody>
            <a:bodyPr wrap="square" lIns="0" tIns="0" rIns="0" bIns="0" rtlCol="0">
              <a:noAutofit/>
            </a:bodyPr>
            <a:lstStyle/>
            <a:p>
              <a:endParaRPr/>
            </a:p>
          </p:txBody>
        </p:sp>
        <p:sp>
          <p:nvSpPr>
            <p:cNvPr id="37" name="object 37"/>
            <p:cNvSpPr/>
            <p:nvPr/>
          </p:nvSpPr>
          <p:spPr>
            <a:xfrm>
              <a:off x="2139307" y="1748792"/>
              <a:ext cx="716203" cy="0"/>
            </a:xfrm>
            <a:custGeom>
              <a:avLst/>
              <a:gdLst/>
              <a:ahLst/>
              <a:cxnLst/>
              <a:rect l="l" t="t" r="r" b="b"/>
              <a:pathLst>
                <a:path w="716203">
                  <a:moveTo>
                    <a:pt x="0" y="0"/>
                  </a:moveTo>
                  <a:lnTo>
                    <a:pt x="716203" y="0"/>
                  </a:lnTo>
                </a:path>
              </a:pathLst>
            </a:custGeom>
            <a:ln w="6350">
              <a:solidFill>
                <a:srgbClr val="000000"/>
              </a:solidFill>
            </a:ln>
          </p:spPr>
          <p:txBody>
            <a:bodyPr wrap="square" lIns="0" tIns="0" rIns="0" bIns="0" rtlCol="0">
              <a:noAutofit/>
            </a:bodyPr>
            <a:lstStyle/>
            <a:p>
              <a:endParaRPr/>
            </a:p>
          </p:txBody>
        </p:sp>
        <p:sp>
          <p:nvSpPr>
            <p:cNvPr id="38" name="object 38"/>
            <p:cNvSpPr/>
            <p:nvPr/>
          </p:nvSpPr>
          <p:spPr>
            <a:xfrm>
              <a:off x="2139307" y="1751966"/>
              <a:ext cx="0" cy="571665"/>
            </a:xfrm>
            <a:custGeom>
              <a:avLst/>
              <a:gdLst/>
              <a:ahLst/>
              <a:cxnLst/>
              <a:rect l="l" t="t" r="r" b="b"/>
              <a:pathLst>
                <a:path h="571665">
                  <a:moveTo>
                    <a:pt x="0" y="571665"/>
                  </a:moveTo>
                  <a:lnTo>
                    <a:pt x="0" y="0"/>
                  </a:lnTo>
                </a:path>
              </a:pathLst>
            </a:custGeom>
            <a:ln w="6350">
              <a:solidFill>
                <a:srgbClr val="000000"/>
              </a:solidFill>
            </a:ln>
          </p:spPr>
          <p:txBody>
            <a:bodyPr wrap="square" lIns="0" tIns="0" rIns="0" bIns="0" rtlCol="0">
              <a:noAutofit/>
            </a:bodyPr>
            <a:lstStyle/>
            <a:p>
              <a:endParaRPr/>
            </a:p>
          </p:txBody>
        </p:sp>
        <p:sp>
          <p:nvSpPr>
            <p:cNvPr id="39" name="object 39"/>
            <p:cNvSpPr/>
            <p:nvPr/>
          </p:nvSpPr>
          <p:spPr>
            <a:xfrm>
              <a:off x="2855512" y="1748792"/>
              <a:ext cx="716203" cy="0"/>
            </a:xfrm>
            <a:custGeom>
              <a:avLst/>
              <a:gdLst/>
              <a:ahLst/>
              <a:cxnLst/>
              <a:rect l="l" t="t" r="r" b="b"/>
              <a:pathLst>
                <a:path w="716203">
                  <a:moveTo>
                    <a:pt x="0" y="0"/>
                  </a:moveTo>
                  <a:lnTo>
                    <a:pt x="716203" y="0"/>
                  </a:lnTo>
                </a:path>
              </a:pathLst>
            </a:custGeom>
            <a:ln w="6350">
              <a:solidFill>
                <a:srgbClr val="000000"/>
              </a:solidFill>
            </a:ln>
          </p:spPr>
          <p:txBody>
            <a:bodyPr wrap="square" lIns="0" tIns="0" rIns="0" bIns="0" rtlCol="0">
              <a:noAutofit/>
            </a:bodyPr>
            <a:lstStyle/>
            <a:p>
              <a:endParaRPr/>
            </a:p>
          </p:txBody>
        </p:sp>
        <p:sp>
          <p:nvSpPr>
            <p:cNvPr id="40" name="object 40"/>
            <p:cNvSpPr/>
            <p:nvPr/>
          </p:nvSpPr>
          <p:spPr>
            <a:xfrm>
              <a:off x="2855512" y="1751966"/>
              <a:ext cx="0" cy="571665"/>
            </a:xfrm>
            <a:custGeom>
              <a:avLst/>
              <a:gdLst/>
              <a:ahLst/>
              <a:cxnLst/>
              <a:rect l="l" t="t" r="r" b="b"/>
              <a:pathLst>
                <a:path h="571665">
                  <a:moveTo>
                    <a:pt x="0" y="571665"/>
                  </a:moveTo>
                  <a:lnTo>
                    <a:pt x="0" y="0"/>
                  </a:lnTo>
                </a:path>
              </a:pathLst>
            </a:custGeom>
            <a:ln w="6350">
              <a:solidFill>
                <a:srgbClr val="000000"/>
              </a:solidFill>
            </a:ln>
          </p:spPr>
          <p:txBody>
            <a:bodyPr wrap="square" lIns="0" tIns="0" rIns="0" bIns="0" rtlCol="0">
              <a:noAutofit/>
            </a:bodyPr>
            <a:lstStyle/>
            <a:p>
              <a:endParaRPr/>
            </a:p>
          </p:txBody>
        </p:sp>
        <p:sp>
          <p:nvSpPr>
            <p:cNvPr id="41" name="object 41"/>
            <p:cNvSpPr/>
            <p:nvPr/>
          </p:nvSpPr>
          <p:spPr>
            <a:xfrm>
              <a:off x="3571717" y="1748792"/>
              <a:ext cx="716203" cy="0"/>
            </a:xfrm>
            <a:custGeom>
              <a:avLst/>
              <a:gdLst/>
              <a:ahLst/>
              <a:cxnLst/>
              <a:rect l="l" t="t" r="r" b="b"/>
              <a:pathLst>
                <a:path w="716203">
                  <a:moveTo>
                    <a:pt x="0" y="0"/>
                  </a:moveTo>
                  <a:lnTo>
                    <a:pt x="716203" y="0"/>
                  </a:lnTo>
                </a:path>
              </a:pathLst>
            </a:custGeom>
            <a:ln w="6350">
              <a:solidFill>
                <a:srgbClr val="000000"/>
              </a:solidFill>
            </a:ln>
          </p:spPr>
          <p:txBody>
            <a:bodyPr wrap="square" lIns="0" tIns="0" rIns="0" bIns="0" rtlCol="0">
              <a:noAutofit/>
            </a:bodyPr>
            <a:lstStyle/>
            <a:p>
              <a:endParaRPr/>
            </a:p>
          </p:txBody>
        </p:sp>
        <p:sp>
          <p:nvSpPr>
            <p:cNvPr id="42" name="object 42"/>
            <p:cNvSpPr/>
            <p:nvPr/>
          </p:nvSpPr>
          <p:spPr>
            <a:xfrm>
              <a:off x="3571717" y="1751966"/>
              <a:ext cx="0" cy="571665"/>
            </a:xfrm>
            <a:custGeom>
              <a:avLst/>
              <a:gdLst/>
              <a:ahLst/>
              <a:cxnLst/>
              <a:rect l="l" t="t" r="r" b="b"/>
              <a:pathLst>
                <a:path h="571665">
                  <a:moveTo>
                    <a:pt x="0" y="571665"/>
                  </a:moveTo>
                  <a:lnTo>
                    <a:pt x="0" y="0"/>
                  </a:lnTo>
                </a:path>
              </a:pathLst>
            </a:custGeom>
            <a:ln w="6350">
              <a:solidFill>
                <a:srgbClr val="000000"/>
              </a:solidFill>
            </a:ln>
          </p:spPr>
          <p:txBody>
            <a:bodyPr wrap="square" lIns="0" tIns="0" rIns="0" bIns="0" rtlCol="0">
              <a:noAutofit/>
            </a:bodyPr>
            <a:lstStyle/>
            <a:p>
              <a:endParaRPr/>
            </a:p>
          </p:txBody>
        </p:sp>
        <p:sp>
          <p:nvSpPr>
            <p:cNvPr id="43" name="object 43"/>
            <p:cNvSpPr/>
            <p:nvPr/>
          </p:nvSpPr>
          <p:spPr>
            <a:xfrm>
              <a:off x="4287922" y="1748792"/>
              <a:ext cx="709853" cy="0"/>
            </a:xfrm>
            <a:custGeom>
              <a:avLst/>
              <a:gdLst/>
              <a:ahLst/>
              <a:cxnLst/>
              <a:rect l="l" t="t" r="r" b="b"/>
              <a:pathLst>
                <a:path w="709853">
                  <a:moveTo>
                    <a:pt x="0" y="0"/>
                  </a:moveTo>
                  <a:lnTo>
                    <a:pt x="709853" y="0"/>
                  </a:lnTo>
                </a:path>
              </a:pathLst>
            </a:custGeom>
            <a:ln w="6350">
              <a:solidFill>
                <a:srgbClr val="000000"/>
              </a:solidFill>
            </a:ln>
          </p:spPr>
          <p:txBody>
            <a:bodyPr wrap="square" lIns="0" tIns="0" rIns="0" bIns="0" rtlCol="0">
              <a:noAutofit/>
            </a:bodyPr>
            <a:lstStyle/>
            <a:p>
              <a:endParaRPr/>
            </a:p>
          </p:txBody>
        </p:sp>
        <p:sp>
          <p:nvSpPr>
            <p:cNvPr id="44" name="object 44"/>
            <p:cNvSpPr/>
            <p:nvPr/>
          </p:nvSpPr>
          <p:spPr>
            <a:xfrm>
              <a:off x="4287922" y="1751966"/>
              <a:ext cx="0" cy="571665"/>
            </a:xfrm>
            <a:custGeom>
              <a:avLst/>
              <a:gdLst/>
              <a:ahLst/>
              <a:cxnLst/>
              <a:rect l="l" t="t" r="r" b="b"/>
              <a:pathLst>
                <a:path h="571665">
                  <a:moveTo>
                    <a:pt x="0" y="571665"/>
                  </a:moveTo>
                  <a:lnTo>
                    <a:pt x="0" y="0"/>
                  </a:lnTo>
                </a:path>
              </a:pathLst>
            </a:custGeom>
            <a:ln w="6350">
              <a:solidFill>
                <a:srgbClr val="000000"/>
              </a:solidFill>
            </a:ln>
          </p:spPr>
          <p:txBody>
            <a:bodyPr wrap="square" lIns="0" tIns="0" rIns="0" bIns="0" rtlCol="0">
              <a:noAutofit/>
            </a:bodyPr>
            <a:lstStyle/>
            <a:p>
              <a:endParaRPr/>
            </a:p>
          </p:txBody>
        </p:sp>
        <p:sp>
          <p:nvSpPr>
            <p:cNvPr id="45" name="object 45"/>
            <p:cNvSpPr/>
            <p:nvPr/>
          </p:nvSpPr>
          <p:spPr>
            <a:xfrm>
              <a:off x="713245" y="2326806"/>
              <a:ext cx="709853" cy="0"/>
            </a:xfrm>
            <a:custGeom>
              <a:avLst/>
              <a:gdLst/>
              <a:ahLst/>
              <a:cxnLst/>
              <a:rect l="l" t="t" r="r" b="b"/>
              <a:pathLst>
                <a:path w="709853">
                  <a:moveTo>
                    <a:pt x="0" y="0"/>
                  </a:moveTo>
                  <a:lnTo>
                    <a:pt x="709853" y="0"/>
                  </a:lnTo>
                </a:path>
              </a:pathLst>
            </a:custGeom>
            <a:ln w="6350">
              <a:solidFill>
                <a:srgbClr val="000000"/>
              </a:solidFill>
            </a:ln>
          </p:spPr>
          <p:txBody>
            <a:bodyPr wrap="square" lIns="0" tIns="0" rIns="0" bIns="0" rtlCol="0">
              <a:noAutofit/>
            </a:bodyPr>
            <a:lstStyle/>
            <a:p>
              <a:endParaRPr/>
            </a:p>
          </p:txBody>
        </p:sp>
        <p:sp>
          <p:nvSpPr>
            <p:cNvPr id="46" name="object 46"/>
            <p:cNvSpPr/>
            <p:nvPr/>
          </p:nvSpPr>
          <p:spPr>
            <a:xfrm>
              <a:off x="1423101" y="2326806"/>
              <a:ext cx="716203" cy="0"/>
            </a:xfrm>
            <a:custGeom>
              <a:avLst/>
              <a:gdLst/>
              <a:ahLst/>
              <a:cxnLst/>
              <a:rect l="l" t="t" r="r" b="b"/>
              <a:pathLst>
                <a:path w="716203">
                  <a:moveTo>
                    <a:pt x="0" y="0"/>
                  </a:moveTo>
                  <a:lnTo>
                    <a:pt x="716203" y="0"/>
                  </a:lnTo>
                </a:path>
              </a:pathLst>
            </a:custGeom>
            <a:ln w="6350">
              <a:solidFill>
                <a:srgbClr val="000000"/>
              </a:solidFill>
            </a:ln>
          </p:spPr>
          <p:txBody>
            <a:bodyPr wrap="square" lIns="0" tIns="0" rIns="0" bIns="0" rtlCol="0">
              <a:noAutofit/>
            </a:bodyPr>
            <a:lstStyle/>
            <a:p>
              <a:endParaRPr/>
            </a:p>
          </p:txBody>
        </p:sp>
        <p:sp>
          <p:nvSpPr>
            <p:cNvPr id="47" name="object 47"/>
            <p:cNvSpPr/>
            <p:nvPr/>
          </p:nvSpPr>
          <p:spPr>
            <a:xfrm>
              <a:off x="1423101" y="2329980"/>
              <a:ext cx="0" cy="568490"/>
            </a:xfrm>
            <a:custGeom>
              <a:avLst/>
              <a:gdLst/>
              <a:ahLst/>
              <a:cxnLst/>
              <a:rect l="l" t="t" r="r" b="b"/>
              <a:pathLst>
                <a:path h="568490">
                  <a:moveTo>
                    <a:pt x="0" y="568490"/>
                  </a:moveTo>
                  <a:lnTo>
                    <a:pt x="0" y="0"/>
                  </a:lnTo>
                </a:path>
              </a:pathLst>
            </a:custGeom>
            <a:ln w="6350">
              <a:solidFill>
                <a:srgbClr val="000000"/>
              </a:solidFill>
            </a:ln>
          </p:spPr>
          <p:txBody>
            <a:bodyPr wrap="square" lIns="0" tIns="0" rIns="0" bIns="0" rtlCol="0">
              <a:noAutofit/>
            </a:bodyPr>
            <a:lstStyle/>
            <a:p>
              <a:endParaRPr/>
            </a:p>
          </p:txBody>
        </p:sp>
        <p:sp>
          <p:nvSpPr>
            <p:cNvPr id="48" name="object 48"/>
            <p:cNvSpPr/>
            <p:nvPr/>
          </p:nvSpPr>
          <p:spPr>
            <a:xfrm>
              <a:off x="2139307" y="2326806"/>
              <a:ext cx="716203" cy="0"/>
            </a:xfrm>
            <a:custGeom>
              <a:avLst/>
              <a:gdLst/>
              <a:ahLst/>
              <a:cxnLst/>
              <a:rect l="l" t="t" r="r" b="b"/>
              <a:pathLst>
                <a:path w="716203">
                  <a:moveTo>
                    <a:pt x="0" y="0"/>
                  </a:moveTo>
                  <a:lnTo>
                    <a:pt x="716203" y="0"/>
                  </a:lnTo>
                </a:path>
              </a:pathLst>
            </a:custGeom>
            <a:ln w="6350">
              <a:solidFill>
                <a:srgbClr val="000000"/>
              </a:solidFill>
            </a:ln>
          </p:spPr>
          <p:txBody>
            <a:bodyPr wrap="square" lIns="0" tIns="0" rIns="0" bIns="0" rtlCol="0">
              <a:noAutofit/>
            </a:bodyPr>
            <a:lstStyle/>
            <a:p>
              <a:endParaRPr/>
            </a:p>
          </p:txBody>
        </p:sp>
        <p:sp>
          <p:nvSpPr>
            <p:cNvPr id="49" name="object 49"/>
            <p:cNvSpPr/>
            <p:nvPr/>
          </p:nvSpPr>
          <p:spPr>
            <a:xfrm>
              <a:off x="2139307" y="2329980"/>
              <a:ext cx="0" cy="568490"/>
            </a:xfrm>
            <a:custGeom>
              <a:avLst/>
              <a:gdLst/>
              <a:ahLst/>
              <a:cxnLst/>
              <a:rect l="l" t="t" r="r" b="b"/>
              <a:pathLst>
                <a:path h="568490">
                  <a:moveTo>
                    <a:pt x="0" y="568490"/>
                  </a:moveTo>
                  <a:lnTo>
                    <a:pt x="0" y="0"/>
                  </a:lnTo>
                </a:path>
              </a:pathLst>
            </a:custGeom>
            <a:ln w="6350">
              <a:solidFill>
                <a:srgbClr val="000000"/>
              </a:solidFill>
            </a:ln>
          </p:spPr>
          <p:txBody>
            <a:bodyPr wrap="square" lIns="0" tIns="0" rIns="0" bIns="0" rtlCol="0">
              <a:noAutofit/>
            </a:bodyPr>
            <a:lstStyle/>
            <a:p>
              <a:endParaRPr/>
            </a:p>
          </p:txBody>
        </p:sp>
        <p:sp>
          <p:nvSpPr>
            <p:cNvPr id="50" name="object 50"/>
            <p:cNvSpPr/>
            <p:nvPr/>
          </p:nvSpPr>
          <p:spPr>
            <a:xfrm>
              <a:off x="2855512" y="2326806"/>
              <a:ext cx="716203" cy="0"/>
            </a:xfrm>
            <a:custGeom>
              <a:avLst/>
              <a:gdLst/>
              <a:ahLst/>
              <a:cxnLst/>
              <a:rect l="l" t="t" r="r" b="b"/>
              <a:pathLst>
                <a:path w="716203">
                  <a:moveTo>
                    <a:pt x="0" y="0"/>
                  </a:moveTo>
                  <a:lnTo>
                    <a:pt x="716203" y="0"/>
                  </a:lnTo>
                </a:path>
              </a:pathLst>
            </a:custGeom>
            <a:ln w="6350">
              <a:solidFill>
                <a:srgbClr val="000000"/>
              </a:solidFill>
            </a:ln>
          </p:spPr>
          <p:txBody>
            <a:bodyPr wrap="square" lIns="0" tIns="0" rIns="0" bIns="0" rtlCol="0">
              <a:noAutofit/>
            </a:bodyPr>
            <a:lstStyle/>
            <a:p>
              <a:endParaRPr/>
            </a:p>
          </p:txBody>
        </p:sp>
        <p:sp>
          <p:nvSpPr>
            <p:cNvPr id="51" name="object 51"/>
            <p:cNvSpPr/>
            <p:nvPr/>
          </p:nvSpPr>
          <p:spPr>
            <a:xfrm>
              <a:off x="2855512" y="2329980"/>
              <a:ext cx="0" cy="568490"/>
            </a:xfrm>
            <a:custGeom>
              <a:avLst/>
              <a:gdLst/>
              <a:ahLst/>
              <a:cxnLst/>
              <a:rect l="l" t="t" r="r" b="b"/>
              <a:pathLst>
                <a:path h="568490">
                  <a:moveTo>
                    <a:pt x="0" y="568490"/>
                  </a:moveTo>
                  <a:lnTo>
                    <a:pt x="0" y="0"/>
                  </a:lnTo>
                </a:path>
              </a:pathLst>
            </a:custGeom>
            <a:ln w="6350">
              <a:solidFill>
                <a:srgbClr val="000000"/>
              </a:solidFill>
            </a:ln>
          </p:spPr>
          <p:txBody>
            <a:bodyPr wrap="square" lIns="0" tIns="0" rIns="0" bIns="0" rtlCol="0">
              <a:noAutofit/>
            </a:bodyPr>
            <a:lstStyle/>
            <a:p>
              <a:endParaRPr/>
            </a:p>
          </p:txBody>
        </p:sp>
        <p:sp>
          <p:nvSpPr>
            <p:cNvPr id="52" name="object 52"/>
            <p:cNvSpPr/>
            <p:nvPr/>
          </p:nvSpPr>
          <p:spPr>
            <a:xfrm>
              <a:off x="3571717" y="2326806"/>
              <a:ext cx="716203" cy="0"/>
            </a:xfrm>
            <a:custGeom>
              <a:avLst/>
              <a:gdLst/>
              <a:ahLst/>
              <a:cxnLst/>
              <a:rect l="l" t="t" r="r" b="b"/>
              <a:pathLst>
                <a:path w="716203">
                  <a:moveTo>
                    <a:pt x="0" y="0"/>
                  </a:moveTo>
                  <a:lnTo>
                    <a:pt x="716203" y="0"/>
                  </a:lnTo>
                </a:path>
              </a:pathLst>
            </a:custGeom>
            <a:ln w="6350">
              <a:solidFill>
                <a:srgbClr val="000000"/>
              </a:solidFill>
            </a:ln>
          </p:spPr>
          <p:txBody>
            <a:bodyPr wrap="square" lIns="0" tIns="0" rIns="0" bIns="0" rtlCol="0">
              <a:noAutofit/>
            </a:bodyPr>
            <a:lstStyle/>
            <a:p>
              <a:endParaRPr/>
            </a:p>
          </p:txBody>
        </p:sp>
        <p:sp>
          <p:nvSpPr>
            <p:cNvPr id="53" name="object 53"/>
            <p:cNvSpPr/>
            <p:nvPr/>
          </p:nvSpPr>
          <p:spPr>
            <a:xfrm>
              <a:off x="3571717" y="2329980"/>
              <a:ext cx="0" cy="568490"/>
            </a:xfrm>
            <a:custGeom>
              <a:avLst/>
              <a:gdLst/>
              <a:ahLst/>
              <a:cxnLst/>
              <a:rect l="l" t="t" r="r" b="b"/>
              <a:pathLst>
                <a:path h="568490">
                  <a:moveTo>
                    <a:pt x="0" y="568490"/>
                  </a:moveTo>
                  <a:lnTo>
                    <a:pt x="0" y="0"/>
                  </a:lnTo>
                </a:path>
              </a:pathLst>
            </a:custGeom>
            <a:ln w="6350">
              <a:solidFill>
                <a:srgbClr val="000000"/>
              </a:solidFill>
            </a:ln>
          </p:spPr>
          <p:txBody>
            <a:bodyPr wrap="square" lIns="0" tIns="0" rIns="0" bIns="0" rtlCol="0">
              <a:noAutofit/>
            </a:bodyPr>
            <a:lstStyle/>
            <a:p>
              <a:endParaRPr/>
            </a:p>
          </p:txBody>
        </p:sp>
        <p:sp>
          <p:nvSpPr>
            <p:cNvPr id="54" name="object 54"/>
            <p:cNvSpPr/>
            <p:nvPr/>
          </p:nvSpPr>
          <p:spPr>
            <a:xfrm>
              <a:off x="4287922" y="2326806"/>
              <a:ext cx="709853" cy="0"/>
            </a:xfrm>
            <a:custGeom>
              <a:avLst/>
              <a:gdLst/>
              <a:ahLst/>
              <a:cxnLst/>
              <a:rect l="l" t="t" r="r" b="b"/>
              <a:pathLst>
                <a:path w="709853">
                  <a:moveTo>
                    <a:pt x="0" y="0"/>
                  </a:moveTo>
                  <a:lnTo>
                    <a:pt x="709853" y="0"/>
                  </a:lnTo>
                </a:path>
              </a:pathLst>
            </a:custGeom>
            <a:ln w="6350">
              <a:solidFill>
                <a:srgbClr val="000000"/>
              </a:solidFill>
            </a:ln>
          </p:spPr>
          <p:txBody>
            <a:bodyPr wrap="square" lIns="0" tIns="0" rIns="0" bIns="0" rtlCol="0">
              <a:noAutofit/>
            </a:bodyPr>
            <a:lstStyle/>
            <a:p>
              <a:endParaRPr/>
            </a:p>
          </p:txBody>
        </p:sp>
        <p:sp>
          <p:nvSpPr>
            <p:cNvPr id="55" name="object 55"/>
            <p:cNvSpPr/>
            <p:nvPr/>
          </p:nvSpPr>
          <p:spPr>
            <a:xfrm>
              <a:off x="4287922" y="2329980"/>
              <a:ext cx="0" cy="568490"/>
            </a:xfrm>
            <a:custGeom>
              <a:avLst/>
              <a:gdLst/>
              <a:ahLst/>
              <a:cxnLst/>
              <a:rect l="l" t="t" r="r" b="b"/>
              <a:pathLst>
                <a:path h="568490">
                  <a:moveTo>
                    <a:pt x="0" y="568490"/>
                  </a:moveTo>
                  <a:lnTo>
                    <a:pt x="0" y="0"/>
                  </a:lnTo>
                </a:path>
              </a:pathLst>
            </a:custGeom>
            <a:ln w="6350">
              <a:solidFill>
                <a:srgbClr val="000000"/>
              </a:solidFill>
            </a:ln>
          </p:spPr>
          <p:txBody>
            <a:bodyPr wrap="square" lIns="0" tIns="0" rIns="0" bIns="0" rtlCol="0">
              <a:noAutofit/>
            </a:bodyPr>
            <a:lstStyle/>
            <a:p>
              <a:endParaRPr/>
            </a:p>
          </p:txBody>
        </p:sp>
        <p:sp>
          <p:nvSpPr>
            <p:cNvPr id="56" name="object 56"/>
            <p:cNvSpPr/>
            <p:nvPr/>
          </p:nvSpPr>
          <p:spPr>
            <a:xfrm>
              <a:off x="700545" y="1445421"/>
              <a:ext cx="722553" cy="0"/>
            </a:xfrm>
            <a:custGeom>
              <a:avLst/>
              <a:gdLst/>
              <a:ahLst/>
              <a:cxnLst/>
              <a:rect l="l" t="t" r="r" b="b"/>
              <a:pathLst>
                <a:path w="722553">
                  <a:moveTo>
                    <a:pt x="0" y="0"/>
                  </a:moveTo>
                  <a:lnTo>
                    <a:pt x="722553" y="0"/>
                  </a:lnTo>
                </a:path>
              </a:pathLst>
            </a:custGeom>
            <a:ln w="12700">
              <a:solidFill>
                <a:srgbClr val="000000"/>
              </a:solidFill>
            </a:ln>
          </p:spPr>
          <p:txBody>
            <a:bodyPr wrap="square" lIns="0" tIns="0" rIns="0" bIns="0" rtlCol="0">
              <a:noAutofit/>
            </a:bodyPr>
            <a:lstStyle/>
            <a:p>
              <a:endParaRPr/>
            </a:p>
          </p:txBody>
        </p:sp>
        <p:sp>
          <p:nvSpPr>
            <p:cNvPr id="57" name="object 57"/>
            <p:cNvSpPr/>
            <p:nvPr/>
          </p:nvSpPr>
          <p:spPr>
            <a:xfrm>
              <a:off x="706895" y="1451777"/>
              <a:ext cx="0" cy="297014"/>
            </a:xfrm>
            <a:custGeom>
              <a:avLst/>
              <a:gdLst/>
              <a:ahLst/>
              <a:cxnLst/>
              <a:rect l="l" t="t" r="r" b="b"/>
              <a:pathLst>
                <a:path h="297014">
                  <a:moveTo>
                    <a:pt x="0" y="297014"/>
                  </a:moveTo>
                  <a:lnTo>
                    <a:pt x="0" y="0"/>
                  </a:lnTo>
                </a:path>
              </a:pathLst>
            </a:custGeom>
            <a:ln w="12700">
              <a:solidFill>
                <a:srgbClr val="000000"/>
              </a:solidFill>
            </a:ln>
          </p:spPr>
          <p:txBody>
            <a:bodyPr wrap="square" lIns="0" tIns="0" rIns="0" bIns="0" rtlCol="0">
              <a:noAutofit/>
            </a:bodyPr>
            <a:lstStyle/>
            <a:p>
              <a:endParaRPr/>
            </a:p>
          </p:txBody>
        </p:sp>
        <p:sp>
          <p:nvSpPr>
            <p:cNvPr id="58" name="object 58"/>
            <p:cNvSpPr/>
            <p:nvPr/>
          </p:nvSpPr>
          <p:spPr>
            <a:xfrm>
              <a:off x="1423101" y="1445421"/>
              <a:ext cx="716203" cy="0"/>
            </a:xfrm>
            <a:custGeom>
              <a:avLst/>
              <a:gdLst/>
              <a:ahLst/>
              <a:cxnLst/>
              <a:rect l="l" t="t" r="r" b="b"/>
              <a:pathLst>
                <a:path w="716203">
                  <a:moveTo>
                    <a:pt x="0" y="0"/>
                  </a:moveTo>
                  <a:lnTo>
                    <a:pt x="716203" y="0"/>
                  </a:lnTo>
                </a:path>
              </a:pathLst>
            </a:custGeom>
            <a:ln w="12700">
              <a:solidFill>
                <a:srgbClr val="000000"/>
              </a:solidFill>
            </a:ln>
          </p:spPr>
          <p:txBody>
            <a:bodyPr wrap="square" lIns="0" tIns="0" rIns="0" bIns="0" rtlCol="0">
              <a:noAutofit/>
            </a:bodyPr>
            <a:lstStyle/>
            <a:p>
              <a:endParaRPr/>
            </a:p>
          </p:txBody>
        </p:sp>
        <p:sp>
          <p:nvSpPr>
            <p:cNvPr id="59" name="object 59"/>
            <p:cNvSpPr/>
            <p:nvPr/>
          </p:nvSpPr>
          <p:spPr>
            <a:xfrm>
              <a:off x="2139307" y="1445421"/>
              <a:ext cx="716203" cy="0"/>
            </a:xfrm>
            <a:custGeom>
              <a:avLst/>
              <a:gdLst/>
              <a:ahLst/>
              <a:cxnLst/>
              <a:rect l="l" t="t" r="r" b="b"/>
              <a:pathLst>
                <a:path w="716203">
                  <a:moveTo>
                    <a:pt x="0" y="0"/>
                  </a:moveTo>
                  <a:lnTo>
                    <a:pt x="716203" y="0"/>
                  </a:lnTo>
                </a:path>
              </a:pathLst>
            </a:custGeom>
            <a:ln w="12700">
              <a:solidFill>
                <a:srgbClr val="000000"/>
              </a:solidFill>
            </a:ln>
          </p:spPr>
          <p:txBody>
            <a:bodyPr wrap="square" lIns="0" tIns="0" rIns="0" bIns="0" rtlCol="0">
              <a:noAutofit/>
            </a:bodyPr>
            <a:lstStyle/>
            <a:p>
              <a:endParaRPr/>
            </a:p>
          </p:txBody>
        </p:sp>
        <p:sp>
          <p:nvSpPr>
            <p:cNvPr id="60" name="object 60"/>
            <p:cNvSpPr/>
            <p:nvPr/>
          </p:nvSpPr>
          <p:spPr>
            <a:xfrm>
              <a:off x="2855512" y="1445421"/>
              <a:ext cx="716203" cy="0"/>
            </a:xfrm>
            <a:custGeom>
              <a:avLst/>
              <a:gdLst/>
              <a:ahLst/>
              <a:cxnLst/>
              <a:rect l="l" t="t" r="r" b="b"/>
              <a:pathLst>
                <a:path w="716203">
                  <a:moveTo>
                    <a:pt x="0" y="0"/>
                  </a:moveTo>
                  <a:lnTo>
                    <a:pt x="716203" y="0"/>
                  </a:lnTo>
                </a:path>
              </a:pathLst>
            </a:custGeom>
            <a:ln w="12700">
              <a:solidFill>
                <a:srgbClr val="000000"/>
              </a:solidFill>
            </a:ln>
          </p:spPr>
          <p:txBody>
            <a:bodyPr wrap="square" lIns="0" tIns="0" rIns="0" bIns="0" rtlCol="0">
              <a:noAutofit/>
            </a:bodyPr>
            <a:lstStyle/>
            <a:p>
              <a:endParaRPr/>
            </a:p>
          </p:txBody>
        </p:sp>
        <p:sp>
          <p:nvSpPr>
            <p:cNvPr id="61" name="object 61"/>
            <p:cNvSpPr/>
            <p:nvPr/>
          </p:nvSpPr>
          <p:spPr>
            <a:xfrm>
              <a:off x="3571717" y="1445421"/>
              <a:ext cx="716203" cy="0"/>
            </a:xfrm>
            <a:custGeom>
              <a:avLst/>
              <a:gdLst/>
              <a:ahLst/>
              <a:cxnLst/>
              <a:rect l="l" t="t" r="r" b="b"/>
              <a:pathLst>
                <a:path w="716203">
                  <a:moveTo>
                    <a:pt x="0" y="0"/>
                  </a:moveTo>
                  <a:lnTo>
                    <a:pt x="716203" y="0"/>
                  </a:lnTo>
                </a:path>
              </a:pathLst>
            </a:custGeom>
            <a:ln w="12700">
              <a:solidFill>
                <a:srgbClr val="000000"/>
              </a:solidFill>
            </a:ln>
          </p:spPr>
          <p:txBody>
            <a:bodyPr wrap="square" lIns="0" tIns="0" rIns="0" bIns="0" rtlCol="0">
              <a:noAutofit/>
            </a:bodyPr>
            <a:lstStyle/>
            <a:p>
              <a:endParaRPr/>
            </a:p>
          </p:txBody>
        </p:sp>
        <p:sp>
          <p:nvSpPr>
            <p:cNvPr id="62" name="object 62"/>
            <p:cNvSpPr/>
            <p:nvPr/>
          </p:nvSpPr>
          <p:spPr>
            <a:xfrm>
              <a:off x="4287922" y="1445421"/>
              <a:ext cx="722553" cy="0"/>
            </a:xfrm>
            <a:custGeom>
              <a:avLst/>
              <a:gdLst/>
              <a:ahLst/>
              <a:cxnLst/>
              <a:rect l="l" t="t" r="r" b="b"/>
              <a:pathLst>
                <a:path w="722553">
                  <a:moveTo>
                    <a:pt x="0" y="0"/>
                  </a:moveTo>
                  <a:lnTo>
                    <a:pt x="722553" y="0"/>
                  </a:lnTo>
                </a:path>
              </a:pathLst>
            </a:custGeom>
            <a:ln w="12700">
              <a:solidFill>
                <a:srgbClr val="000000"/>
              </a:solidFill>
            </a:ln>
          </p:spPr>
          <p:txBody>
            <a:bodyPr wrap="square" lIns="0" tIns="0" rIns="0" bIns="0" rtlCol="0">
              <a:noAutofit/>
            </a:bodyPr>
            <a:lstStyle/>
            <a:p>
              <a:endParaRPr/>
            </a:p>
          </p:txBody>
        </p:sp>
        <p:sp>
          <p:nvSpPr>
            <p:cNvPr id="63" name="object 63"/>
            <p:cNvSpPr/>
            <p:nvPr/>
          </p:nvSpPr>
          <p:spPr>
            <a:xfrm>
              <a:off x="5004127" y="1451777"/>
              <a:ext cx="0" cy="297014"/>
            </a:xfrm>
            <a:custGeom>
              <a:avLst/>
              <a:gdLst/>
              <a:ahLst/>
              <a:cxnLst/>
              <a:rect l="l" t="t" r="r" b="b"/>
              <a:pathLst>
                <a:path h="297014">
                  <a:moveTo>
                    <a:pt x="0" y="297014"/>
                  </a:moveTo>
                  <a:lnTo>
                    <a:pt x="0" y="0"/>
                  </a:lnTo>
                </a:path>
              </a:pathLst>
            </a:custGeom>
            <a:ln w="12700">
              <a:solidFill>
                <a:srgbClr val="000000"/>
              </a:solidFill>
            </a:ln>
          </p:spPr>
          <p:txBody>
            <a:bodyPr wrap="square" lIns="0" tIns="0" rIns="0" bIns="0" rtlCol="0">
              <a:noAutofit/>
            </a:bodyPr>
            <a:lstStyle/>
            <a:p>
              <a:endParaRPr/>
            </a:p>
          </p:txBody>
        </p:sp>
        <p:sp>
          <p:nvSpPr>
            <p:cNvPr id="64" name="object 64"/>
            <p:cNvSpPr/>
            <p:nvPr/>
          </p:nvSpPr>
          <p:spPr>
            <a:xfrm>
              <a:off x="706895" y="1748791"/>
              <a:ext cx="0" cy="578015"/>
            </a:xfrm>
            <a:custGeom>
              <a:avLst/>
              <a:gdLst/>
              <a:ahLst/>
              <a:cxnLst/>
              <a:rect l="l" t="t" r="r" b="b"/>
              <a:pathLst>
                <a:path h="578015">
                  <a:moveTo>
                    <a:pt x="0" y="578015"/>
                  </a:moveTo>
                  <a:lnTo>
                    <a:pt x="0" y="0"/>
                  </a:lnTo>
                </a:path>
              </a:pathLst>
            </a:custGeom>
            <a:ln w="12700">
              <a:solidFill>
                <a:srgbClr val="000000"/>
              </a:solidFill>
            </a:ln>
          </p:spPr>
          <p:txBody>
            <a:bodyPr wrap="square" lIns="0" tIns="0" rIns="0" bIns="0" rtlCol="0">
              <a:noAutofit/>
            </a:bodyPr>
            <a:lstStyle/>
            <a:p>
              <a:endParaRPr/>
            </a:p>
          </p:txBody>
        </p:sp>
        <p:sp>
          <p:nvSpPr>
            <p:cNvPr id="65" name="object 65"/>
            <p:cNvSpPr/>
            <p:nvPr/>
          </p:nvSpPr>
          <p:spPr>
            <a:xfrm>
              <a:off x="5004127" y="1748791"/>
              <a:ext cx="0" cy="578015"/>
            </a:xfrm>
            <a:custGeom>
              <a:avLst/>
              <a:gdLst/>
              <a:ahLst/>
              <a:cxnLst/>
              <a:rect l="l" t="t" r="r" b="b"/>
              <a:pathLst>
                <a:path h="578015">
                  <a:moveTo>
                    <a:pt x="0" y="578015"/>
                  </a:moveTo>
                  <a:lnTo>
                    <a:pt x="0" y="0"/>
                  </a:lnTo>
                </a:path>
              </a:pathLst>
            </a:custGeom>
            <a:ln w="12700">
              <a:solidFill>
                <a:srgbClr val="000000"/>
              </a:solidFill>
            </a:ln>
          </p:spPr>
          <p:txBody>
            <a:bodyPr wrap="square" lIns="0" tIns="0" rIns="0" bIns="0" rtlCol="0">
              <a:noAutofit/>
            </a:bodyPr>
            <a:lstStyle/>
            <a:p>
              <a:endParaRPr/>
            </a:p>
          </p:txBody>
        </p:sp>
        <p:sp>
          <p:nvSpPr>
            <p:cNvPr id="66" name="object 66"/>
            <p:cNvSpPr/>
            <p:nvPr/>
          </p:nvSpPr>
          <p:spPr>
            <a:xfrm>
              <a:off x="706895" y="2326805"/>
              <a:ext cx="0" cy="571665"/>
            </a:xfrm>
            <a:custGeom>
              <a:avLst/>
              <a:gdLst/>
              <a:ahLst/>
              <a:cxnLst/>
              <a:rect l="l" t="t" r="r" b="b"/>
              <a:pathLst>
                <a:path h="571665">
                  <a:moveTo>
                    <a:pt x="0" y="571665"/>
                  </a:moveTo>
                  <a:lnTo>
                    <a:pt x="0" y="0"/>
                  </a:lnTo>
                </a:path>
              </a:pathLst>
            </a:custGeom>
            <a:ln w="12700">
              <a:solidFill>
                <a:srgbClr val="000000"/>
              </a:solidFill>
            </a:ln>
          </p:spPr>
          <p:txBody>
            <a:bodyPr wrap="square" lIns="0" tIns="0" rIns="0" bIns="0" rtlCol="0">
              <a:noAutofit/>
            </a:bodyPr>
            <a:lstStyle/>
            <a:p>
              <a:endParaRPr/>
            </a:p>
          </p:txBody>
        </p:sp>
        <p:sp>
          <p:nvSpPr>
            <p:cNvPr id="67" name="object 67"/>
            <p:cNvSpPr/>
            <p:nvPr/>
          </p:nvSpPr>
          <p:spPr>
            <a:xfrm>
              <a:off x="5004127" y="2326805"/>
              <a:ext cx="0" cy="571665"/>
            </a:xfrm>
            <a:custGeom>
              <a:avLst/>
              <a:gdLst/>
              <a:ahLst/>
              <a:cxnLst/>
              <a:rect l="l" t="t" r="r" b="b"/>
              <a:pathLst>
                <a:path h="571665">
                  <a:moveTo>
                    <a:pt x="0" y="571665"/>
                  </a:moveTo>
                  <a:lnTo>
                    <a:pt x="0" y="0"/>
                  </a:lnTo>
                </a:path>
              </a:pathLst>
            </a:custGeom>
            <a:ln w="12700">
              <a:solidFill>
                <a:srgbClr val="000000"/>
              </a:solidFill>
            </a:ln>
          </p:spPr>
          <p:txBody>
            <a:bodyPr wrap="square" lIns="0" tIns="0" rIns="0" bIns="0" rtlCol="0">
              <a:noAutofit/>
            </a:bodyPr>
            <a:lstStyle/>
            <a:p>
              <a:endParaRPr/>
            </a:p>
          </p:txBody>
        </p:sp>
        <p:sp>
          <p:nvSpPr>
            <p:cNvPr id="68" name="object 68"/>
            <p:cNvSpPr/>
            <p:nvPr/>
          </p:nvSpPr>
          <p:spPr>
            <a:xfrm>
              <a:off x="700545" y="2904820"/>
              <a:ext cx="722553" cy="0"/>
            </a:xfrm>
            <a:custGeom>
              <a:avLst/>
              <a:gdLst/>
              <a:ahLst/>
              <a:cxnLst/>
              <a:rect l="l" t="t" r="r" b="b"/>
              <a:pathLst>
                <a:path w="722553">
                  <a:moveTo>
                    <a:pt x="0" y="0"/>
                  </a:moveTo>
                  <a:lnTo>
                    <a:pt x="722553" y="0"/>
                  </a:lnTo>
                </a:path>
              </a:pathLst>
            </a:custGeom>
            <a:ln w="12700">
              <a:solidFill>
                <a:srgbClr val="000000"/>
              </a:solidFill>
            </a:ln>
          </p:spPr>
          <p:txBody>
            <a:bodyPr wrap="square" lIns="0" tIns="0" rIns="0" bIns="0" rtlCol="0">
              <a:noAutofit/>
            </a:bodyPr>
            <a:lstStyle/>
            <a:p>
              <a:endParaRPr/>
            </a:p>
          </p:txBody>
        </p:sp>
        <p:sp>
          <p:nvSpPr>
            <p:cNvPr id="69" name="object 69"/>
            <p:cNvSpPr/>
            <p:nvPr/>
          </p:nvSpPr>
          <p:spPr>
            <a:xfrm>
              <a:off x="1423101" y="2904820"/>
              <a:ext cx="716203" cy="0"/>
            </a:xfrm>
            <a:custGeom>
              <a:avLst/>
              <a:gdLst/>
              <a:ahLst/>
              <a:cxnLst/>
              <a:rect l="l" t="t" r="r" b="b"/>
              <a:pathLst>
                <a:path w="716203">
                  <a:moveTo>
                    <a:pt x="0" y="0"/>
                  </a:moveTo>
                  <a:lnTo>
                    <a:pt x="716203" y="0"/>
                  </a:lnTo>
                </a:path>
              </a:pathLst>
            </a:custGeom>
            <a:ln w="12700">
              <a:solidFill>
                <a:srgbClr val="000000"/>
              </a:solidFill>
            </a:ln>
          </p:spPr>
          <p:txBody>
            <a:bodyPr wrap="square" lIns="0" tIns="0" rIns="0" bIns="0" rtlCol="0">
              <a:noAutofit/>
            </a:bodyPr>
            <a:lstStyle/>
            <a:p>
              <a:endParaRPr/>
            </a:p>
          </p:txBody>
        </p:sp>
        <p:sp>
          <p:nvSpPr>
            <p:cNvPr id="70" name="object 70"/>
            <p:cNvSpPr/>
            <p:nvPr/>
          </p:nvSpPr>
          <p:spPr>
            <a:xfrm>
              <a:off x="2139307" y="2904820"/>
              <a:ext cx="716203" cy="0"/>
            </a:xfrm>
            <a:custGeom>
              <a:avLst/>
              <a:gdLst/>
              <a:ahLst/>
              <a:cxnLst/>
              <a:rect l="l" t="t" r="r" b="b"/>
              <a:pathLst>
                <a:path w="716203">
                  <a:moveTo>
                    <a:pt x="0" y="0"/>
                  </a:moveTo>
                  <a:lnTo>
                    <a:pt x="716203" y="0"/>
                  </a:lnTo>
                </a:path>
              </a:pathLst>
            </a:custGeom>
            <a:ln w="12700">
              <a:solidFill>
                <a:srgbClr val="000000"/>
              </a:solidFill>
            </a:ln>
          </p:spPr>
          <p:txBody>
            <a:bodyPr wrap="square" lIns="0" tIns="0" rIns="0" bIns="0" rtlCol="0">
              <a:noAutofit/>
            </a:bodyPr>
            <a:lstStyle/>
            <a:p>
              <a:endParaRPr/>
            </a:p>
          </p:txBody>
        </p:sp>
        <p:sp>
          <p:nvSpPr>
            <p:cNvPr id="71" name="object 71"/>
            <p:cNvSpPr/>
            <p:nvPr/>
          </p:nvSpPr>
          <p:spPr>
            <a:xfrm>
              <a:off x="2855512" y="2904820"/>
              <a:ext cx="716203" cy="0"/>
            </a:xfrm>
            <a:custGeom>
              <a:avLst/>
              <a:gdLst/>
              <a:ahLst/>
              <a:cxnLst/>
              <a:rect l="l" t="t" r="r" b="b"/>
              <a:pathLst>
                <a:path w="716203">
                  <a:moveTo>
                    <a:pt x="0" y="0"/>
                  </a:moveTo>
                  <a:lnTo>
                    <a:pt x="716203" y="0"/>
                  </a:lnTo>
                </a:path>
              </a:pathLst>
            </a:custGeom>
            <a:ln w="12700">
              <a:solidFill>
                <a:srgbClr val="000000"/>
              </a:solidFill>
            </a:ln>
          </p:spPr>
          <p:txBody>
            <a:bodyPr wrap="square" lIns="0" tIns="0" rIns="0" bIns="0" rtlCol="0">
              <a:noAutofit/>
            </a:bodyPr>
            <a:lstStyle/>
            <a:p>
              <a:endParaRPr/>
            </a:p>
          </p:txBody>
        </p:sp>
        <p:sp>
          <p:nvSpPr>
            <p:cNvPr id="72" name="object 72"/>
            <p:cNvSpPr/>
            <p:nvPr/>
          </p:nvSpPr>
          <p:spPr>
            <a:xfrm>
              <a:off x="3571717" y="2904820"/>
              <a:ext cx="716203" cy="0"/>
            </a:xfrm>
            <a:custGeom>
              <a:avLst/>
              <a:gdLst/>
              <a:ahLst/>
              <a:cxnLst/>
              <a:rect l="l" t="t" r="r" b="b"/>
              <a:pathLst>
                <a:path w="716203">
                  <a:moveTo>
                    <a:pt x="0" y="0"/>
                  </a:moveTo>
                  <a:lnTo>
                    <a:pt x="716203" y="0"/>
                  </a:lnTo>
                </a:path>
              </a:pathLst>
            </a:custGeom>
            <a:ln w="12700">
              <a:solidFill>
                <a:srgbClr val="000000"/>
              </a:solidFill>
            </a:ln>
          </p:spPr>
          <p:txBody>
            <a:bodyPr wrap="square" lIns="0" tIns="0" rIns="0" bIns="0" rtlCol="0">
              <a:noAutofit/>
            </a:bodyPr>
            <a:lstStyle/>
            <a:p>
              <a:endParaRPr/>
            </a:p>
          </p:txBody>
        </p:sp>
        <p:sp>
          <p:nvSpPr>
            <p:cNvPr id="73" name="object 73"/>
            <p:cNvSpPr/>
            <p:nvPr/>
          </p:nvSpPr>
          <p:spPr>
            <a:xfrm>
              <a:off x="4287922" y="2904820"/>
              <a:ext cx="722553" cy="0"/>
            </a:xfrm>
            <a:custGeom>
              <a:avLst/>
              <a:gdLst/>
              <a:ahLst/>
              <a:cxnLst/>
              <a:rect l="l" t="t" r="r" b="b"/>
              <a:pathLst>
                <a:path w="722553">
                  <a:moveTo>
                    <a:pt x="0" y="0"/>
                  </a:moveTo>
                  <a:lnTo>
                    <a:pt x="722553" y="0"/>
                  </a:lnTo>
                </a:path>
              </a:pathLst>
            </a:custGeom>
            <a:ln w="12700">
              <a:solidFill>
                <a:srgbClr val="000000"/>
              </a:solidFill>
            </a:ln>
          </p:spPr>
          <p:txBody>
            <a:bodyPr wrap="square" lIns="0" tIns="0" rIns="0" bIns="0" rtlCol="0">
              <a:noAutofit/>
            </a:bodyPr>
            <a:lstStyle/>
            <a:p>
              <a:endParaRPr/>
            </a:p>
          </p:txBody>
        </p:sp>
        <p:sp>
          <p:nvSpPr>
            <p:cNvPr id="26" name="object 26"/>
            <p:cNvSpPr txBox="1"/>
            <p:nvPr/>
          </p:nvSpPr>
          <p:spPr>
            <a:xfrm>
              <a:off x="633072" y="992479"/>
              <a:ext cx="124757"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2</a:t>
              </a:r>
              <a:endParaRPr sz="1200">
                <a:latin typeface="Impact"/>
                <a:cs typeface="Impact"/>
              </a:endParaRPr>
            </a:p>
          </p:txBody>
        </p:sp>
        <p:sp>
          <p:nvSpPr>
            <p:cNvPr id="25" name="object 25"/>
            <p:cNvSpPr txBox="1"/>
            <p:nvPr/>
          </p:nvSpPr>
          <p:spPr>
            <a:xfrm>
              <a:off x="906992" y="965758"/>
              <a:ext cx="4052943" cy="303363"/>
            </a:xfrm>
            <a:prstGeom prst="rect">
              <a:avLst/>
            </a:prstGeom>
          </p:spPr>
          <p:txBody>
            <a:bodyPr wrap="square" lIns="0" tIns="6635" rIns="0" bIns="0" rtlCol="0">
              <a:noAutofit/>
            </a:bodyPr>
            <a:lstStyle/>
            <a:p>
              <a:pPr marL="12700" algn="just"/>
              <a:r>
                <a:rPr lang="es-ES" sz="900" dirty="0">
                  <a:latin typeface="Malgun Gothic"/>
                  <a:cs typeface="Malgun Gothic"/>
                </a:rPr>
                <a:t>Dios bendijo a Job después de superar los sufrimientos más que al principio. Busca, compáralos y escríbelos (Job 1:2~3, Job 42:12~13).</a:t>
              </a:r>
              <a:endParaRPr sz="900" dirty="0">
                <a:latin typeface="Malgun Gothic"/>
                <a:cs typeface="Malgun Gothic"/>
              </a:endParaRPr>
            </a:p>
          </p:txBody>
        </p:sp>
        <p:sp>
          <p:nvSpPr>
            <p:cNvPr id="24" name="object 24"/>
            <p:cNvSpPr txBox="1"/>
            <p:nvPr/>
          </p:nvSpPr>
          <p:spPr>
            <a:xfrm>
              <a:off x="633079" y="3197378"/>
              <a:ext cx="129073"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3</a:t>
              </a:r>
              <a:endParaRPr sz="1200">
                <a:latin typeface="Impact"/>
                <a:cs typeface="Impact"/>
              </a:endParaRPr>
            </a:p>
          </p:txBody>
        </p:sp>
        <p:sp>
          <p:nvSpPr>
            <p:cNvPr id="23" name="object 23"/>
            <p:cNvSpPr txBox="1"/>
            <p:nvPr/>
          </p:nvSpPr>
          <p:spPr>
            <a:xfrm>
              <a:off x="907000" y="3170660"/>
              <a:ext cx="4052932" cy="303364"/>
            </a:xfrm>
            <a:prstGeom prst="rect">
              <a:avLst/>
            </a:prstGeom>
          </p:spPr>
          <p:txBody>
            <a:bodyPr wrap="square" lIns="0" tIns="6635" rIns="0" bIns="0" rtlCol="0">
              <a:noAutofit/>
            </a:bodyPr>
            <a:lstStyle/>
            <a:p>
              <a:pPr marL="12700" algn="just"/>
              <a:r>
                <a:rPr lang="es-ES" sz="900" dirty="0">
                  <a:latin typeface="Malgun Gothic"/>
                  <a:cs typeface="Malgun Gothic"/>
                </a:rPr>
                <a:t>¿Cómo cambió la fe de Job en Dios antes y después del sufrimiento       </a:t>
              </a:r>
              <a:r>
                <a:rPr sz="900" dirty="0">
                  <a:latin typeface="Malgun Gothic"/>
                  <a:cs typeface="Malgun Gothic"/>
                </a:rPr>
                <a:t>(</a:t>
              </a:r>
              <a:r>
                <a:rPr lang="es-ES" sz="900" dirty="0">
                  <a:latin typeface="Malgun Gothic"/>
                  <a:cs typeface="Malgun Gothic"/>
                </a:rPr>
                <a:t>Job </a:t>
              </a:r>
              <a:r>
                <a:rPr sz="900" dirty="0">
                  <a:latin typeface="Malgun Gothic"/>
                  <a:cs typeface="Malgun Gothic"/>
                </a:rPr>
                <a:t>42:5)?</a:t>
              </a:r>
            </a:p>
          </p:txBody>
        </p:sp>
        <p:sp>
          <p:nvSpPr>
            <p:cNvPr id="22" name="object 22"/>
            <p:cNvSpPr txBox="1"/>
            <p:nvPr/>
          </p:nvSpPr>
          <p:spPr>
            <a:xfrm>
              <a:off x="633079" y="5224277"/>
              <a:ext cx="124385"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4</a:t>
              </a:r>
              <a:endParaRPr sz="1200">
                <a:latin typeface="Impact"/>
                <a:cs typeface="Impact"/>
              </a:endParaRPr>
            </a:p>
          </p:txBody>
        </p:sp>
        <p:sp>
          <p:nvSpPr>
            <p:cNvPr id="21" name="object 21"/>
            <p:cNvSpPr txBox="1"/>
            <p:nvPr/>
          </p:nvSpPr>
          <p:spPr>
            <a:xfrm>
              <a:off x="907000" y="5203339"/>
              <a:ext cx="4052932" cy="321161"/>
            </a:xfrm>
            <a:prstGeom prst="rect">
              <a:avLst/>
            </a:prstGeom>
          </p:spPr>
          <p:txBody>
            <a:bodyPr wrap="square" lIns="0" tIns="6635" rIns="0" bIns="0" rtlCol="0">
              <a:noAutofit/>
            </a:bodyPr>
            <a:lstStyle/>
            <a:p>
              <a:pPr marL="12700" algn="just"/>
              <a:r>
                <a:rPr lang="es-ES" sz="900" dirty="0">
                  <a:latin typeface="Malgun Gothic"/>
                  <a:cs typeface="Malgun Gothic"/>
                </a:rPr>
                <a:t>Job no estaba resentido con Dios por su sufrimiento, sino que adoró y alabó a Dios. Escribe cómo actuaste cuando te vino el sufrimiento.</a:t>
              </a:r>
            </a:p>
          </p:txBody>
        </p:sp>
        <p:sp>
          <p:nvSpPr>
            <p:cNvPr id="20" name="object 20"/>
            <p:cNvSpPr txBox="1"/>
            <p:nvPr/>
          </p:nvSpPr>
          <p:spPr>
            <a:xfrm>
              <a:off x="5079950" y="7594199"/>
              <a:ext cx="171450" cy="152400"/>
            </a:xfrm>
            <a:prstGeom prst="rect">
              <a:avLst/>
            </a:prstGeom>
          </p:spPr>
          <p:txBody>
            <a:bodyPr wrap="square" lIns="0" tIns="6985" rIns="0" bIns="0" rtlCol="0">
              <a:noAutofit/>
            </a:bodyPr>
            <a:lstStyle/>
            <a:p>
              <a:pPr marL="12700">
                <a:lnSpc>
                  <a:spcPts val="1100"/>
                </a:lnSpc>
              </a:pPr>
              <a:r>
                <a:rPr sz="1000" dirty="0">
                  <a:latin typeface="Times New Roman"/>
                  <a:cs typeface="Times New Roman"/>
                </a:rPr>
                <a:t>73</a:t>
              </a:r>
              <a:endParaRPr sz="1000">
                <a:latin typeface="Times New Roman"/>
                <a:cs typeface="Times New Roman"/>
              </a:endParaRPr>
            </a:p>
          </p:txBody>
        </p:sp>
        <p:sp>
          <p:nvSpPr>
            <p:cNvPr id="19" name="object 19"/>
            <p:cNvSpPr txBox="1"/>
            <p:nvPr/>
          </p:nvSpPr>
          <p:spPr>
            <a:xfrm>
              <a:off x="706895" y="1445425"/>
              <a:ext cx="716205" cy="303364"/>
            </a:xfrm>
            <a:prstGeom prst="rect">
              <a:avLst/>
            </a:prstGeom>
          </p:spPr>
          <p:txBody>
            <a:bodyPr wrap="square" lIns="0" tIns="19685" rIns="0" bIns="0" rtlCol="0">
              <a:noAutofit/>
            </a:bodyPr>
            <a:lstStyle/>
            <a:p>
              <a:pPr marL="263044" marR="263043" algn="ctr">
                <a:lnSpc>
                  <a:spcPct val="143312"/>
                </a:lnSpc>
              </a:pPr>
              <a:endParaRPr sz="900" dirty="0">
                <a:latin typeface="Malgun Gothic"/>
                <a:cs typeface="Malgun Gothic"/>
              </a:endParaRPr>
            </a:p>
          </p:txBody>
        </p:sp>
        <p:sp>
          <p:nvSpPr>
            <p:cNvPr id="18" name="object 18"/>
            <p:cNvSpPr txBox="1"/>
            <p:nvPr/>
          </p:nvSpPr>
          <p:spPr>
            <a:xfrm>
              <a:off x="1423101" y="1445425"/>
              <a:ext cx="716206" cy="303364"/>
            </a:xfrm>
            <a:prstGeom prst="rect">
              <a:avLst/>
            </a:prstGeom>
          </p:spPr>
          <p:txBody>
            <a:bodyPr wrap="square" lIns="0" tIns="19685" rIns="0" bIns="0" rtlCol="0">
              <a:noAutofit/>
            </a:bodyPr>
            <a:lstStyle/>
            <a:p>
              <a:pPr marL="299934" marR="299941" algn="ctr">
                <a:lnSpc>
                  <a:spcPct val="143312"/>
                </a:lnSpc>
              </a:pPr>
              <a:endParaRPr sz="900" dirty="0">
                <a:latin typeface="Malgun Gothic"/>
                <a:cs typeface="Malgun Gothic"/>
              </a:endParaRPr>
            </a:p>
          </p:txBody>
        </p:sp>
        <p:sp>
          <p:nvSpPr>
            <p:cNvPr id="17" name="object 17"/>
            <p:cNvSpPr txBox="1"/>
            <p:nvPr/>
          </p:nvSpPr>
          <p:spPr>
            <a:xfrm>
              <a:off x="2139307" y="1445425"/>
              <a:ext cx="716205" cy="303364"/>
            </a:xfrm>
            <a:prstGeom prst="rect">
              <a:avLst/>
            </a:prstGeom>
          </p:spPr>
          <p:txBody>
            <a:bodyPr wrap="square" lIns="0" tIns="19685" rIns="0" bIns="0" rtlCol="0">
              <a:noAutofit/>
            </a:bodyPr>
            <a:lstStyle/>
            <a:p>
              <a:pPr marL="263037" marR="263051" algn="ctr">
                <a:lnSpc>
                  <a:spcPct val="143312"/>
                </a:lnSpc>
              </a:pPr>
              <a:endParaRPr sz="900" dirty="0">
                <a:latin typeface="Malgun Gothic"/>
                <a:cs typeface="Malgun Gothic"/>
              </a:endParaRPr>
            </a:p>
          </p:txBody>
        </p:sp>
        <p:sp>
          <p:nvSpPr>
            <p:cNvPr id="16" name="object 16"/>
            <p:cNvSpPr txBox="1"/>
            <p:nvPr/>
          </p:nvSpPr>
          <p:spPr>
            <a:xfrm>
              <a:off x="2855512" y="1445425"/>
              <a:ext cx="716205" cy="303364"/>
            </a:xfrm>
            <a:prstGeom prst="rect">
              <a:avLst/>
            </a:prstGeom>
          </p:spPr>
          <p:txBody>
            <a:bodyPr wrap="square" lIns="0" tIns="19685" rIns="0" bIns="0" rtlCol="0">
              <a:noAutofit/>
            </a:bodyPr>
            <a:lstStyle/>
            <a:p>
              <a:pPr marL="299926" marR="299947" algn="ctr">
                <a:lnSpc>
                  <a:spcPct val="143312"/>
                </a:lnSpc>
              </a:pPr>
              <a:endParaRPr sz="900" dirty="0">
                <a:latin typeface="Malgun Gothic"/>
                <a:cs typeface="Malgun Gothic"/>
              </a:endParaRPr>
            </a:p>
          </p:txBody>
        </p:sp>
        <p:sp>
          <p:nvSpPr>
            <p:cNvPr id="15" name="object 15"/>
            <p:cNvSpPr txBox="1"/>
            <p:nvPr/>
          </p:nvSpPr>
          <p:spPr>
            <a:xfrm>
              <a:off x="3571717" y="1445425"/>
              <a:ext cx="716205" cy="303364"/>
            </a:xfrm>
            <a:prstGeom prst="rect">
              <a:avLst/>
            </a:prstGeom>
          </p:spPr>
          <p:txBody>
            <a:bodyPr wrap="square" lIns="0" tIns="19685" rIns="0" bIns="0" rtlCol="0">
              <a:noAutofit/>
            </a:bodyPr>
            <a:lstStyle/>
            <a:p>
              <a:pPr marL="226137" marR="226165" algn="ctr">
                <a:lnSpc>
                  <a:spcPct val="143312"/>
                </a:lnSpc>
              </a:pPr>
              <a:endParaRPr sz="900" dirty="0">
                <a:latin typeface="Malgun Gothic"/>
                <a:cs typeface="Malgun Gothic"/>
              </a:endParaRPr>
            </a:p>
          </p:txBody>
        </p:sp>
        <p:sp>
          <p:nvSpPr>
            <p:cNvPr id="14" name="object 14"/>
            <p:cNvSpPr txBox="1"/>
            <p:nvPr/>
          </p:nvSpPr>
          <p:spPr>
            <a:xfrm>
              <a:off x="4287922" y="1445425"/>
              <a:ext cx="716205" cy="303364"/>
            </a:xfrm>
            <a:prstGeom prst="rect">
              <a:avLst/>
            </a:prstGeom>
          </p:spPr>
          <p:txBody>
            <a:bodyPr wrap="square" lIns="0" tIns="19685" rIns="0" bIns="0" rtlCol="0">
              <a:noAutofit/>
            </a:bodyPr>
            <a:lstStyle/>
            <a:p>
              <a:pPr marL="263027" marR="263061" algn="ctr">
                <a:lnSpc>
                  <a:spcPct val="143312"/>
                </a:lnSpc>
              </a:pPr>
              <a:endParaRPr sz="900" dirty="0">
                <a:latin typeface="Malgun Gothic"/>
                <a:cs typeface="Malgun Gothic"/>
              </a:endParaRPr>
            </a:p>
          </p:txBody>
        </p:sp>
        <p:sp>
          <p:nvSpPr>
            <p:cNvPr id="13" name="object 13"/>
            <p:cNvSpPr txBox="1"/>
            <p:nvPr/>
          </p:nvSpPr>
          <p:spPr>
            <a:xfrm>
              <a:off x="706895" y="1748790"/>
              <a:ext cx="716205" cy="578016"/>
            </a:xfrm>
            <a:prstGeom prst="rect">
              <a:avLst/>
            </a:prstGeom>
          </p:spPr>
          <p:txBody>
            <a:bodyPr wrap="square" lIns="0" tIns="5036" rIns="0" bIns="0" rtlCol="0" anchor="ctr">
              <a:noAutofit/>
            </a:bodyPr>
            <a:lstStyle/>
            <a:p>
              <a:pPr algn="ctr">
                <a:lnSpc>
                  <a:spcPts val="1200"/>
                </a:lnSpc>
              </a:pPr>
              <a:r>
                <a:rPr lang="es-ES" sz="900" dirty="0">
                  <a:latin typeface="Malgun Gothic"/>
                </a:rPr>
                <a:t>Al principio</a:t>
              </a:r>
              <a:endParaRPr sz="1200" dirty="0"/>
            </a:p>
          </p:txBody>
        </p:sp>
        <p:sp>
          <p:nvSpPr>
            <p:cNvPr id="12" name="object 12"/>
            <p:cNvSpPr txBox="1"/>
            <p:nvPr/>
          </p:nvSpPr>
          <p:spPr>
            <a:xfrm>
              <a:off x="1423101" y="1748790"/>
              <a:ext cx="716206" cy="578016"/>
            </a:xfrm>
            <a:prstGeom prst="rect">
              <a:avLst/>
            </a:prstGeom>
          </p:spPr>
          <p:txBody>
            <a:bodyPr wrap="square" lIns="0" tIns="0" rIns="0" bIns="0" rtlCol="0">
              <a:noAutofit/>
            </a:bodyPr>
            <a:lstStyle/>
            <a:p>
              <a:pPr marL="25400">
                <a:lnSpc>
                  <a:spcPts val="1000"/>
                </a:lnSpc>
              </a:pPr>
              <a:endParaRPr sz="1000"/>
            </a:p>
          </p:txBody>
        </p:sp>
        <p:sp>
          <p:nvSpPr>
            <p:cNvPr id="11" name="object 11"/>
            <p:cNvSpPr txBox="1"/>
            <p:nvPr/>
          </p:nvSpPr>
          <p:spPr>
            <a:xfrm>
              <a:off x="2139307" y="1748790"/>
              <a:ext cx="716205" cy="578016"/>
            </a:xfrm>
            <a:prstGeom prst="rect">
              <a:avLst/>
            </a:prstGeom>
          </p:spPr>
          <p:txBody>
            <a:bodyPr wrap="square" lIns="0" tIns="0" rIns="0" bIns="0" rtlCol="0">
              <a:noAutofit/>
            </a:bodyPr>
            <a:lstStyle/>
            <a:p>
              <a:pPr marL="25400">
                <a:lnSpc>
                  <a:spcPts val="1000"/>
                </a:lnSpc>
              </a:pPr>
              <a:endParaRPr sz="1000"/>
            </a:p>
          </p:txBody>
        </p:sp>
        <p:sp>
          <p:nvSpPr>
            <p:cNvPr id="10" name="object 10"/>
            <p:cNvSpPr txBox="1"/>
            <p:nvPr/>
          </p:nvSpPr>
          <p:spPr>
            <a:xfrm>
              <a:off x="2855512" y="1748790"/>
              <a:ext cx="716205" cy="578016"/>
            </a:xfrm>
            <a:prstGeom prst="rect">
              <a:avLst/>
            </a:prstGeom>
          </p:spPr>
          <p:txBody>
            <a:bodyPr wrap="square" lIns="0" tIns="0" rIns="0" bIns="0" rtlCol="0">
              <a:noAutofit/>
            </a:bodyPr>
            <a:lstStyle/>
            <a:p>
              <a:pPr marL="25400">
                <a:lnSpc>
                  <a:spcPts val="1000"/>
                </a:lnSpc>
              </a:pPr>
              <a:endParaRPr sz="1000"/>
            </a:p>
          </p:txBody>
        </p:sp>
        <p:sp>
          <p:nvSpPr>
            <p:cNvPr id="9" name="object 9"/>
            <p:cNvSpPr txBox="1"/>
            <p:nvPr/>
          </p:nvSpPr>
          <p:spPr>
            <a:xfrm>
              <a:off x="3571717" y="1748790"/>
              <a:ext cx="716205" cy="578016"/>
            </a:xfrm>
            <a:prstGeom prst="rect">
              <a:avLst/>
            </a:prstGeom>
          </p:spPr>
          <p:txBody>
            <a:bodyPr wrap="square" lIns="0" tIns="0" rIns="0" bIns="0" rtlCol="0">
              <a:noAutofit/>
            </a:bodyPr>
            <a:lstStyle/>
            <a:p>
              <a:pPr marL="25400">
                <a:lnSpc>
                  <a:spcPts val="1000"/>
                </a:lnSpc>
              </a:pPr>
              <a:endParaRPr sz="1000"/>
            </a:p>
          </p:txBody>
        </p:sp>
        <p:sp>
          <p:nvSpPr>
            <p:cNvPr id="8" name="object 8"/>
            <p:cNvSpPr txBox="1"/>
            <p:nvPr/>
          </p:nvSpPr>
          <p:spPr>
            <a:xfrm>
              <a:off x="4287922" y="1748790"/>
              <a:ext cx="716205" cy="578016"/>
            </a:xfrm>
            <a:prstGeom prst="rect">
              <a:avLst/>
            </a:prstGeom>
          </p:spPr>
          <p:txBody>
            <a:bodyPr wrap="square" lIns="0" tIns="0" rIns="0" bIns="0" rtlCol="0">
              <a:noAutofit/>
            </a:bodyPr>
            <a:lstStyle/>
            <a:p>
              <a:pPr marL="25400">
                <a:lnSpc>
                  <a:spcPts val="1000"/>
                </a:lnSpc>
              </a:pPr>
              <a:endParaRPr sz="1000"/>
            </a:p>
          </p:txBody>
        </p:sp>
        <p:sp>
          <p:nvSpPr>
            <p:cNvPr id="7" name="object 7"/>
            <p:cNvSpPr txBox="1"/>
            <p:nvPr/>
          </p:nvSpPr>
          <p:spPr>
            <a:xfrm>
              <a:off x="706895" y="2326806"/>
              <a:ext cx="716205" cy="578013"/>
            </a:xfrm>
            <a:prstGeom prst="rect">
              <a:avLst/>
            </a:prstGeom>
          </p:spPr>
          <p:txBody>
            <a:bodyPr wrap="square" lIns="0" tIns="5034" rIns="0" bIns="0" rtlCol="0" anchor="ctr">
              <a:noAutofit/>
            </a:bodyPr>
            <a:lstStyle/>
            <a:p>
              <a:pPr algn="ctr">
                <a:lnSpc>
                  <a:spcPts val="1200"/>
                </a:lnSpc>
              </a:pPr>
              <a:r>
                <a:rPr lang="es-ES" sz="900" dirty="0">
                  <a:latin typeface="Malgun Gothic"/>
                </a:rPr>
                <a:t>Después</a:t>
              </a:r>
              <a:endParaRPr sz="1200" dirty="0"/>
            </a:p>
          </p:txBody>
        </p:sp>
        <p:sp>
          <p:nvSpPr>
            <p:cNvPr id="6" name="object 6"/>
            <p:cNvSpPr txBox="1"/>
            <p:nvPr/>
          </p:nvSpPr>
          <p:spPr>
            <a:xfrm>
              <a:off x="1423101" y="2326806"/>
              <a:ext cx="716206" cy="578013"/>
            </a:xfrm>
            <a:prstGeom prst="rect">
              <a:avLst/>
            </a:prstGeom>
          </p:spPr>
          <p:txBody>
            <a:bodyPr wrap="square" lIns="0" tIns="0" rIns="0" bIns="0" rtlCol="0">
              <a:noAutofit/>
            </a:bodyPr>
            <a:lstStyle/>
            <a:p>
              <a:pPr marL="25400">
                <a:lnSpc>
                  <a:spcPts val="1000"/>
                </a:lnSpc>
              </a:pPr>
              <a:endParaRPr sz="1000"/>
            </a:p>
          </p:txBody>
        </p:sp>
        <p:sp>
          <p:nvSpPr>
            <p:cNvPr id="5" name="object 5"/>
            <p:cNvSpPr txBox="1"/>
            <p:nvPr/>
          </p:nvSpPr>
          <p:spPr>
            <a:xfrm>
              <a:off x="2139307" y="2326806"/>
              <a:ext cx="716205" cy="578013"/>
            </a:xfrm>
            <a:prstGeom prst="rect">
              <a:avLst/>
            </a:prstGeom>
          </p:spPr>
          <p:txBody>
            <a:bodyPr wrap="square" lIns="0" tIns="0" rIns="0" bIns="0" rtlCol="0">
              <a:noAutofit/>
            </a:bodyPr>
            <a:lstStyle/>
            <a:p>
              <a:pPr marL="25400">
                <a:lnSpc>
                  <a:spcPts val="1000"/>
                </a:lnSpc>
              </a:pPr>
              <a:endParaRPr sz="1000"/>
            </a:p>
          </p:txBody>
        </p:sp>
        <p:sp>
          <p:nvSpPr>
            <p:cNvPr id="4" name="object 4"/>
            <p:cNvSpPr txBox="1"/>
            <p:nvPr/>
          </p:nvSpPr>
          <p:spPr>
            <a:xfrm>
              <a:off x="2855512" y="2326806"/>
              <a:ext cx="716205" cy="578013"/>
            </a:xfrm>
            <a:prstGeom prst="rect">
              <a:avLst/>
            </a:prstGeom>
          </p:spPr>
          <p:txBody>
            <a:bodyPr wrap="square" lIns="0" tIns="0" rIns="0" bIns="0" rtlCol="0">
              <a:noAutofit/>
            </a:bodyPr>
            <a:lstStyle/>
            <a:p>
              <a:pPr marL="25400">
                <a:lnSpc>
                  <a:spcPts val="1000"/>
                </a:lnSpc>
              </a:pPr>
              <a:endParaRPr sz="1000"/>
            </a:p>
          </p:txBody>
        </p:sp>
        <p:sp>
          <p:nvSpPr>
            <p:cNvPr id="3" name="object 3"/>
            <p:cNvSpPr txBox="1"/>
            <p:nvPr/>
          </p:nvSpPr>
          <p:spPr>
            <a:xfrm>
              <a:off x="3571717" y="2326806"/>
              <a:ext cx="716205" cy="578013"/>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4287922" y="2326806"/>
              <a:ext cx="716205" cy="578013"/>
            </a:xfrm>
            <a:prstGeom prst="rect">
              <a:avLst/>
            </a:prstGeom>
          </p:spPr>
          <p:txBody>
            <a:bodyPr wrap="square" lIns="0" tIns="0" rIns="0" bIns="0" rtlCol="0">
              <a:noAutofit/>
            </a:bodyPr>
            <a:lstStyle/>
            <a:p>
              <a:pPr marL="25400">
                <a:lnSpc>
                  <a:spcPts val="1000"/>
                </a:lnSpc>
              </a:pPr>
              <a:endParaRPr sz="1000"/>
            </a:p>
          </p:txBody>
        </p:sp>
        <p:sp>
          <p:nvSpPr>
            <p:cNvPr id="80" name="TextBox 79">
              <a:extLst>
                <a:ext uri="{FF2B5EF4-FFF2-40B4-BE49-F238E27FC236}">
                  <a16:creationId xmlns:a16="http://schemas.microsoft.com/office/drawing/2014/main" id="{8625BBB5-D038-4E07-9894-D7BD34865ABE}"/>
                </a:ext>
              </a:extLst>
            </p:cNvPr>
            <p:cNvSpPr txBox="1"/>
            <p:nvPr/>
          </p:nvSpPr>
          <p:spPr>
            <a:xfrm>
              <a:off x="633072" y="1485900"/>
              <a:ext cx="863488" cy="230832"/>
            </a:xfrm>
            <a:prstGeom prst="rect">
              <a:avLst/>
            </a:prstGeom>
            <a:noFill/>
          </p:spPr>
          <p:txBody>
            <a:bodyPr wrap="square" rtlCol="0">
              <a:spAutoFit/>
            </a:bodyPr>
            <a:lstStyle/>
            <a:p>
              <a:pPr algn="ctr"/>
              <a:r>
                <a:rPr lang="es-ES" sz="900" dirty="0">
                  <a:solidFill>
                    <a:schemeClr val="bg1"/>
                  </a:solidFill>
                  <a:latin typeface="Malgun Gothic" panose="020B0503020000020004" pitchFamily="34" charset="-127"/>
                  <a:ea typeface="Malgun Gothic" panose="020B0503020000020004" pitchFamily="34" charset="-127"/>
                </a:rPr>
                <a:t>Clasificación</a:t>
              </a:r>
            </a:p>
          </p:txBody>
        </p:sp>
        <p:sp>
          <p:nvSpPr>
            <p:cNvPr id="81" name="TextBox 80">
              <a:extLst>
                <a:ext uri="{FF2B5EF4-FFF2-40B4-BE49-F238E27FC236}">
                  <a16:creationId xmlns:a16="http://schemas.microsoft.com/office/drawing/2014/main" id="{064C07B1-4525-4163-AB83-5E4D9C584287}"/>
                </a:ext>
              </a:extLst>
            </p:cNvPr>
            <p:cNvSpPr txBox="1"/>
            <p:nvPr/>
          </p:nvSpPr>
          <p:spPr>
            <a:xfrm>
              <a:off x="1429446" y="1492252"/>
              <a:ext cx="709855" cy="230832"/>
            </a:xfrm>
            <a:prstGeom prst="rect">
              <a:avLst/>
            </a:prstGeom>
            <a:noFill/>
          </p:spPr>
          <p:txBody>
            <a:bodyPr wrap="square" rtlCol="0">
              <a:spAutoFit/>
            </a:bodyPr>
            <a:lstStyle/>
            <a:p>
              <a:pPr algn="ctr"/>
              <a:r>
                <a:rPr lang="es-ES" sz="900" dirty="0">
                  <a:solidFill>
                    <a:schemeClr val="bg1"/>
                  </a:solidFill>
                  <a:latin typeface="Malgun Gothic" panose="020B0503020000020004" pitchFamily="34" charset="-127"/>
                  <a:ea typeface="Malgun Gothic" panose="020B0503020000020004" pitchFamily="34" charset="-127"/>
                </a:rPr>
                <a:t>Ovejas</a:t>
              </a:r>
            </a:p>
          </p:txBody>
        </p:sp>
        <p:sp>
          <p:nvSpPr>
            <p:cNvPr id="82" name="TextBox 81">
              <a:extLst>
                <a:ext uri="{FF2B5EF4-FFF2-40B4-BE49-F238E27FC236}">
                  <a16:creationId xmlns:a16="http://schemas.microsoft.com/office/drawing/2014/main" id="{52028A68-12D8-46F2-8616-32AE5956DEAF}"/>
                </a:ext>
              </a:extLst>
            </p:cNvPr>
            <p:cNvSpPr txBox="1"/>
            <p:nvPr/>
          </p:nvSpPr>
          <p:spPr>
            <a:xfrm>
              <a:off x="2139301" y="1485900"/>
              <a:ext cx="716203" cy="230832"/>
            </a:xfrm>
            <a:prstGeom prst="rect">
              <a:avLst/>
            </a:prstGeom>
            <a:noFill/>
          </p:spPr>
          <p:txBody>
            <a:bodyPr wrap="square" rtlCol="0">
              <a:spAutoFit/>
            </a:bodyPr>
            <a:lstStyle/>
            <a:p>
              <a:pPr algn="ctr"/>
              <a:r>
                <a:rPr lang="es-ES" sz="900" dirty="0">
                  <a:solidFill>
                    <a:schemeClr val="bg1"/>
                  </a:solidFill>
                  <a:latin typeface="Malgun Gothic" panose="020B0503020000020004" pitchFamily="34" charset="-127"/>
                  <a:ea typeface="Malgun Gothic" panose="020B0503020000020004" pitchFamily="34" charset="-127"/>
                </a:rPr>
                <a:t>Camellos</a:t>
              </a:r>
            </a:p>
          </p:txBody>
        </p:sp>
        <p:sp>
          <p:nvSpPr>
            <p:cNvPr id="83" name="TextBox 82">
              <a:extLst>
                <a:ext uri="{FF2B5EF4-FFF2-40B4-BE49-F238E27FC236}">
                  <a16:creationId xmlns:a16="http://schemas.microsoft.com/office/drawing/2014/main" id="{B2FE7B30-FD03-45D2-8BF7-A4C9F113E55E}"/>
                </a:ext>
              </a:extLst>
            </p:cNvPr>
            <p:cNvSpPr txBox="1"/>
            <p:nvPr/>
          </p:nvSpPr>
          <p:spPr>
            <a:xfrm>
              <a:off x="2849154" y="1485900"/>
              <a:ext cx="728913" cy="230832"/>
            </a:xfrm>
            <a:prstGeom prst="rect">
              <a:avLst/>
            </a:prstGeom>
            <a:noFill/>
          </p:spPr>
          <p:txBody>
            <a:bodyPr wrap="square" rtlCol="0">
              <a:spAutoFit/>
            </a:bodyPr>
            <a:lstStyle/>
            <a:p>
              <a:pPr algn="ctr"/>
              <a:r>
                <a:rPr lang="es-ES" sz="900" dirty="0">
                  <a:solidFill>
                    <a:schemeClr val="bg1"/>
                  </a:solidFill>
                  <a:latin typeface="Malgun Gothic" panose="020B0503020000020004" pitchFamily="34" charset="-127"/>
                  <a:ea typeface="Malgun Gothic" panose="020B0503020000020004" pitchFamily="34" charset="-127"/>
                </a:rPr>
                <a:t>Bueyes</a:t>
              </a:r>
            </a:p>
          </p:txBody>
        </p:sp>
        <p:sp>
          <p:nvSpPr>
            <p:cNvPr id="84" name="TextBox 83">
              <a:extLst>
                <a:ext uri="{FF2B5EF4-FFF2-40B4-BE49-F238E27FC236}">
                  <a16:creationId xmlns:a16="http://schemas.microsoft.com/office/drawing/2014/main" id="{3216DB31-C252-4F39-BC89-6702ED03E535}"/>
                </a:ext>
              </a:extLst>
            </p:cNvPr>
            <p:cNvSpPr txBox="1"/>
            <p:nvPr/>
          </p:nvSpPr>
          <p:spPr>
            <a:xfrm>
              <a:off x="3565350" y="1492255"/>
              <a:ext cx="728911" cy="230832"/>
            </a:xfrm>
            <a:prstGeom prst="rect">
              <a:avLst/>
            </a:prstGeom>
            <a:noFill/>
          </p:spPr>
          <p:txBody>
            <a:bodyPr wrap="square" rtlCol="0">
              <a:spAutoFit/>
            </a:bodyPr>
            <a:lstStyle/>
            <a:p>
              <a:pPr algn="ctr"/>
              <a:r>
                <a:rPr lang="es-ES" sz="900" dirty="0">
                  <a:solidFill>
                    <a:schemeClr val="bg1"/>
                  </a:solidFill>
                  <a:latin typeface="Malgun Gothic" panose="020B0503020000020004" pitchFamily="34" charset="-127"/>
                  <a:ea typeface="Malgun Gothic" panose="020B0503020000020004" pitchFamily="34" charset="-127"/>
                </a:rPr>
                <a:t>Asnas</a:t>
              </a:r>
            </a:p>
          </p:txBody>
        </p:sp>
        <p:sp>
          <p:nvSpPr>
            <p:cNvPr id="85" name="TextBox 84">
              <a:extLst>
                <a:ext uri="{FF2B5EF4-FFF2-40B4-BE49-F238E27FC236}">
                  <a16:creationId xmlns:a16="http://schemas.microsoft.com/office/drawing/2014/main" id="{3500140A-4042-4D2C-BC5E-D81DD142D64D}"/>
                </a:ext>
              </a:extLst>
            </p:cNvPr>
            <p:cNvSpPr txBox="1"/>
            <p:nvPr/>
          </p:nvSpPr>
          <p:spPr>
            <a:xfrm>
              <a:off x="4281570" y="1485900"/>
              <a:ext cx="722553" cy="230832"/>
            </a:xfrm>
            <a:prstGeom prst="rect">
              <a:avLst/>
            </a:prstGeom>
            <a:noFill/>
          </p:spPr>
          <p:txBody>
            <a:bodyPr wrap="square" rtlCol="0">
              <a:spAutoFit/>
            </a:bodyPr>
            <a:lstStyle/>
            <a:p>
              <a:pPr algn="ctr"/>
              <a:r>
                <a:rPr lang="es-ES" sz="900" dirty="0">
                  <a:solidFill>
                    <a:schemeClr val="bg1"/>
                  </a:solidFill>
                  <a:latin typeface="Malgun Gothic" panose="020B0503020000020004" pitchFamily="34" charset="-127"/>
                  <a:ea typeface="Malgun Gothic" panose="020B0503020000020004" pitchFamily="34" charset="-127"/>
                </a:rPr>
                <a:t>Hijos</a:t>
              </a: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그룹 34">
            <a:extLst>
              <a:ext uri="{FF2B5EF4-FFF2-40B4-BE49-F238E27FC236}">
                <a16:creationId xmlns:a16="http://schemas.microsoft.com/office/drawing/2014/main" id="{B349F924-FE2B-427C-80DC-A34AD9F95772}"/>
              </a:ext>
            </a:extLst>
          </p:cNvPr>
          <p:cNvGrpSpPr/>
          <p:nvPr/>
        </p:nvGrpSpPr>
        <p:grpSpPr>
          <a:xfrm>
            <a:off x="0" y="47940"/>
            <a:ext cx="5491045" cy="7896213"/>
            <a:chOff x="0" y="-12"/>
            <a:chExt cx="5707629" cy="8207665"/>
          </a:xfrm>
        </p:grpSpPr>
        <p:sp>
          <p:nvSpPr>
            <p:cNvPr id="96" name="object 96"/>
            <p:cNvSpPr/>
            <p:nvPr/>
          </p:nvSpPr>
          <p:spPr>
            <a:xfrm>
              <a:off x="154248" y="1"/>
              <a:ext cx="5351628" cy="8207652"/>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sz="1779" dirty="0"/>
            </a:p>
          </p:txBody>
        </p:sp>
        <p:sp>
          <p:nvSpPr>
            <p:cNvPr id="38" name="object 38"/>
            <p:cNvSpPr/>
            <p:nvPr/>
          </p:nvSpPr>
          <p:spPr>
            <a:xfrm>
              <a:off x="0" y="-12"/>
              <a:ext cx="154247" cy="8207665"/>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8DD7F7"/>
            </a:solidFill>
          </p:spPr>
          <p:txBody>
            <a:bodyPr wrap="square" lIns="0" tIns="0" rIns="0" bIns="0" rtlCol="0">
              <a:noAutofit/>
            </a:bodyPr>
            <a:lstStyle/>
            <a:p>
              <a:endParaRPr sz="1779" dirty="0"/>
            </a:p>
          </p:txBody>
        </p:sp>
        <p:sp>
          <p:nvSpPr>
            <p:cNvPr id="39" name="object 39"/>
            <p:cNvSpPr/>
            <p:nvPr/>
          </p:nvSpPr>
          <p:spPr>
            <a:xfrm>
              <a:off x="290742"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779" dirty="0"/>
            </a:p>
          </p:txBody>
        </p:sp>
        <p:sp>
          <p:nvSpPr>
            <p:cNvPr id="40" name="object 40"/>
            <p:cNvSpPr/>
            <p:nvPr/>
          </p:nvSpPr>
          <p:spPr>
            <a:xfrm>
              <a:off x="5140564"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1" name="object 41"/>
            <p:cNvSpPr/>
            <p:nvPr/>
          </p:nvSpPr>
          <p:spPr>
            <a:xfrm>
              <a:off x="5140564"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2" name="object 42"/>
            <p:cNvSpPr/>
            <p:nvPr/>
          </p:nvSpPr>
          <p:spPr>
            <a:xfrm>
              <a:off x="342913"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3" name="object 43"/>
            <p:cNvSpPr/>
            <p:nvPr/>
          </p:nvSpPr>
          <p:spPr>
            <a:xfrm>
              <a:off x="342913"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4" name="object 44"/>
            <p:cNvSpPr/>
            <p:nvPr/>
          </p:nvSpPr>
          <p:spPr>
            <a:xfrm>
              <a:off x="595249" y="3986788"/>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45" name="object 45"/>
            <p:cNvSpPr/>
            <p:nvPr/>
          </p:nvSpPr>
          <p:spPr>
            <a:xfrm>
              <a:off x="595249" y="3986788"/>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46" name="object 46"/>
            <p:cNvSpPr/>
            <p:nvPr/>
          </p:nvSpPr>
          <p:spPr>
            <a:xfrm>
              <a:off x="2870527" y="3986788"/>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47" name="object 47"/>
            <p:cNvSpPr/>
            <p:nvPr/>
          </p:nvSpPr>
          <p:spPr>
            <a:xfrm>
              <a:off x="2870526" y="3986788"/>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48" name="object 48"/>
            <p:cNvSpPr/>
            <p:nvPr/>
          </p:nvSpPr>
          <p:spPr>
            <a:xfrm>
              <a:off x="803206" y="437933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49" name="object 49"/>
            <p:cNvSpPr/>
            <p:nvPr/>
          </p:nvSpPr>
          <p:spPr>
            <a:xfrm>
              <a:off x="803206" y="464343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0" name="object 50"/>
            <p:cNvSpPr/>
            <p:nvPr/>
          </p:nvSpPr>
          <p:spPr>
            <a:xfrm>
              <a:off x="3078484" y="437933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1" name="object 51"/>
            <p:cNvSpPr/>
            <p:nvPr/>
          </p:nvSpPr>
          <p:spPr>
            <a:xfrm>
              <a:off x="3078484" y="464343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2" name="object 52"/>
            <p:cNvSpPr/>
            <p:nvPr/>
          </p:nvSpPr>
          <p:spPr>
            <a:xfrm>
              <a:off x="803206" y="49187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3" name="object 53"/>
            <p:cNvSpPr/>
            <p:nvPr/>
          </p:nvSpPr>
          <p:spPr>
            <a:xfrm>
              <a:off x="3078484" y="49187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4" name="object 54"/>
            <p:cNvSpPr/>
            <p:nvPr/>
          </p:nvSpPr>
          <p:spPr>
            <a:xfrm>
              <a:off x="803206" y="51828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5" name="object 55"/>
            <p:cNvSpPr/>
            <p:nvPr/>
          </p:nvSpPr>
          <p:spPr>
            <a:xfrm>
              <a:off x="3078484" y="51828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6" name="object 56"/>
            <p:cNvSpPr/>
            <p:nvPr/>
          </p:nvSpPr>
          <p:spPr>
            <a:xfrm>
              <a:off x="350208" y="3756260"/>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57" name="object 57"/>
            <p:cNvSpPr/>
            <p:nvPr/>
          </p:nvSpPr>
          <p:spPr>
            <a:xfrm>
              <a:off x="393496" y="3799556"/>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58" name="object 58"/>
            <p:cNvSpPr/>
            <p:nvPr/>
          </p:nvSpPr>
          <p:spPr>
            <a:xfrm>
              <a:off x="434320" y="3840381"/>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4"/>
                  </a:lnTo>
                  <a:lnTo>
                    <a:pt x="350107" y="147132"/>
                  </a:lnTo>
                  <a:lnTo>
                    <a:pt x="347186" y="133124"/>
                  </a:lnTo>
                  <a:lnTo>
                    <a:pt x="343180" y="119546"/>
                  </a:lnTo>
                  <a:lnTo>
                    <a:pt x="338137" y="106447"/>
                  </a:lnTo>
                  <a:lnTo>
                    <a:pt x="332105" y="93875"/>
                  </a:lnTo>
                  <a:lnTo>
                    <a:pt x="325132" y="81878"/>
                  </a:lnTo>
                  <a:lnTo>
                    <a:pt x="317266" y="70504"/>
                  </a:lnTo>
                  <a:lnTo>
                    <a:pt x="308554" y="59801"/>
                  </a:lnTo>
                  <a:lnTo>
                    <a:pt x="299046" y="49817"/>
                  </a:lnTo>
                  <a:lnTo>
                    <a:pt x="288788" y="40600"/>
                  </a:lnTo>
                  <a:lnTo>
                    <a:pt x="277829" y="32198"/>
                  </a:lnTo>
                  <a:lnTo>
                    <a:pt x="266217" y="24659"/>
                  </a:lnTo>
                  <a:lnTo>
                    <a:pt x="253999" y="18031"/>
                  </a:lnTo>
                  <a:lnTo>
                    <a:pt x="241225" y="12363"/>
                  </a:lnTo>
                  <a:lnTo>
                    <a:pt x="227941" y="7701"/>
                  </a:lnTo>
                  <a:lnTo>
                    <a:pt x="214195" y="4094"/>
                  </a:lnTo>
                  <a:lnTo>
                    <a:pt x="200037" y="1591"/>
                  </a:lnTo>
                  <a:lnTo>
                    <a:pt x="185513" y="239"/>
                  </a:lnTo>
                  <a:lnTo>
                    <a:pt x="176250" y="0"/>
                  </a:lnTo>
                  <a:lnTo>
                    <a:pt x="161522" y="606"/>
                  </a:lnTo>
                  <a:lnTo>
                    <a:pt x="147129" y="2394"/>
                  </a:lnTo>
                  <a:lnTo>
                    <a:pt x="133119" y="5315"/>
                  </a:lnTo>
                  <a:lnTo>
                    <a:pt x="119541" y="9321"/>
                  </a:lnTo>
                  <a:lnTo>
                    <a:pt x="106442" y="14365"/>
                  </a:lnTo>
                  <a:lnTo>
                    <a:pt x="93869" y="20397"/>
                  </a:lnTo>
                  <a:lnTo>
                    <a:pt x="81872" y="27371"/>
                  </a:lnTo>
                  <a:lnTo>
                    <a:pt x="70499" y="35238"/>
                  </a:lnTo>
                  <a:lnTo>
                    <a:pt x="59796" y="43950"/>
                  </a:lnTo>
                  <a:lnTo>
                    <a:pt x="49812" y="53459"/>
                  </a:lnTo>
                  <a:lnTo>
                    <a:pt x="40596" y="63718"/>
                  </a:lnTo>
                  <a:lnTo>
                    <a:pt x="32195" y="74677"/>
                  </a:lnTo>
                  <a:lnTo>
                    <a:pt x="24656" y="86289"/>
                  </a:lnTo>
                  <a:lnTo>
                    <a:pt x="18029" y="98507"/>
                  </a:lnTo>
                  <a:lnTo>
                    <a:pt x="12361" y="111281"/>
                  </a:lnTo>
                  <a:lnTo>
                    <a:pt x="7700" y="124564"/>
                  </a:lnTo>
                  <a:lnTo>
                    <a:pt x="4094" y="138309"/>
                  </a:lnTo>
                  <a:lnTo>
                    <a:pt x="1591" y="152466"/>
                  </a:lnTo>
                  <a:lnTo>
                    <a:pt x="239" y="166988"/>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59" name="object 59"/>
            <p:cNvSpPr/>
            <p:nvPr/>
          </p:nvSpPr>
          <p:spPr>
            <a:xfrm>
              <a:off x="595249" y="6065919"/>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60" name="object 60"/>
            <p:cNvSpPr/>
            <p:nvPr/>
          </p:nvSpPr>
          <p:spPr>
            <a:xfrm>
              <a:off x="595249" y="606591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61" name="object 61"/>
            <p:cNvSpPr/>
            <p:nvPr/>
          </p:nvSpPr>
          <p:spPr>
            <a:xfrm>
              <a:off x="2870527" y="6065919"/>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62" name="object 62"/>
            <p:cNvSpPr/>
            <p:nvPr/>
          </p:nvSpPr>
          <p:spPr>
            <a:xfrm>
              <a:off x="2870526" y="6065919"/>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63" name="object 63"/>
            <p:cNvSpPr/>
            <p:nvPr/>
          </p:nvSpPr>
          <p:spPr>
            <a:xfrm>
              <a:off x="803206" y="645846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4" name="object 64"/>
            <p:cNvSpPr/>
            <p:nvPr/>
          </p:nvSpPr>
          <p:spPr>
            <a:xfrm>
              <a:off x="803206" y="67225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5" name="object 65"/>
            <p:cNvSpPr/>
            <p:nvPr/>
          </p:nvSpPr>
          <p:spPr>
            <a:xfrm>
              <a:off x="3078484" y="645846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6" name="object 66"/>
            <p:cNvSpPr/>
            <p:nvPr/>
          </p:nvSpPr>
          <p:spPr>
            <a:xfrm>
              <a:off x="3078484" y="67225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7" name="object 67"/>
            <p:cNvSpPr/>
            <p:nvPr/>
          </p:nvSpPr>
          <p:spPr>
            <a:xfrm>
              <a:off x="803206" y="699790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8" name="object 68"/>
            <p:cNvSpPr/>
            <p:nvPr/>
          </p:nvSpPr>
          <p:spPr>
            <a:xfrm>
              <a:off x="3078484" y="699790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9" name="object 69"/>
            <p:cNvSpPr/>
            <p:nvPr/>
          </p:nvSpPr>
          <p:spPr>
            <a:xfrm>
              <a:off x="803206" y="726200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0" name="object 70"/>
            <p:cNvSpPr/>
            <p:nvPr/>
          </p:nvSpPr>
          <p:spPr>
            <a:xfrm>
              <a:off x="3078484" y="726200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1" name="object 71"/>
            <p:cNvSpPr/>
            <p:nvPr/>
          </p:nvSpPr>
          <p:spPr>
            <a:xfrm>
              <a:off x="350208" y="5835391"/>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72" name="object 72"/>
            <p:cNvSpPr/>
            <p:nvPr/>
          </p:nvSpPr>
          <p:spPr>
            <a:xfrm>
              <a:off x="393496" y="5878686"/>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73" name="object 73"/>
            <p:cNvSpPr/>
            <p:nvPr/>
          </p:nvSpPr>
          <p:spPr>
            <a:xfrm>
              <a:off x="434320" y="5919511"/>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74" name="object 74"/>
            <p:cNvSpPr/>
            <p:nvPr/>
          </p:nvSpPr>
          <p:spPr>
            <a:xfrm>
              <a:off x="512108" y="617642"/>
              <a:ext cx="748755" cy="513289"/>
            </a:xfrm>
            <a:custGeom>
              <a:avLst/>
              <a:gdLst/>
              <a:ahLst/>
              <a:cxnLst/>
              <a:rect l="l" t="t" r="r" b="b"/>
              <a:pathLst>
                <a:path w="729081" h="499802">
                  <a:moveTo>
                    <a:pt x="0" y="51034"/>
                  </a:moveTo>
                  <a:lnTo>
                    <a:pt x="2567" y="47396"/>
                  </a:lnTo>
                  <a:lnTo>
                    <a:pt x="9987" y="39172"/>
                  </a:lnTo>
                  <a:lnTo>
                    <a:pt x="21831" y="30393"/>
                  </a:lnTo>
                  <a:lnTo>
                    <a:pt x="37674" y="25096"/>
                  </a:lnTo>
                  <a:lnTo>
                    <a:pt x="47193" y="25038"/>
                  </a:lnTo>
                  <a:lnTo>
                    <a:pt x="66725" y="24784"/>
                  </a:lnTo>
                  <a:lnTo>
                    <a:pt x="70194" y="23413"/>
                  </a:lnTo>
                  <a:lnTo>
                    <a:pt x="79482" y="19961"/>
                  </a:lnTo>
                  <a:lnTo>
                    <a:pt x="92915" y="15411"/>
                  </a:lnTo>
                  <a:lnTo>
                    <a:pt x="108818" y="10752"/>
                  </a:lnTo>
                  <a:lnTo>
                    <a:pt x="125514" y="6968"/>
                  </a:lnTo>
                  <a:lnTo>
                    <a:pt x="135077" y="5543"/>
                  </a:lnTo>
                  <a:lnTo>
                    <a:pt x="136878" y="5194"/>
                  </a:lnTo>
                  <a:lnTo>
                    <a:pt x="142002" y="4303"/>
                  </a:lnTo>
                  <a:lnTo>
                    <a:pt x="150033" y="3108"/>
                  </a:lnTo>
                  <a:lnTo>
                    <a:pt x="160551" y="1843"/>
                  </a:lnTo>
                  <a:lnTo>
                    <a:pt x="173139" y="747"/>
                  </a:lnTo>
                  <a:lnTo>
                    <a:pt x="187379" y="53"/>
                  </a:lnTo>
                  <a:lnTo>
                    <a:pt x="202853" y="0"/>
                  </a:lnTo>
                  <a:lnTo>
                    <a:pt x="219144" y="822"/>
                  </a:lnTo>
                  <a:lnTo>
                    <a:pt x="235834" y="2756"/>
                  </a:lnTo>
                  <a:lnTo>
                    <a:pt x="252504" y="6039"/>
                  </a:lnTo>
                  <a:lnTo>
                    <a:pt x="268737" y="10906"/>
                  </a:lnTo>
                  <a:lnTo>
                    <a:pt x="271780" y="12045"/>
                  </a:lnTo>
                  <a:lnTo>
                    <a:pt x="273932" y="12631"/>
                  </a:lnTo>
                  <a:lnTo>
                    <a:pt x="279933" y="14488"/>
                  </a:lnTo>
                  <a:lnTo>
                    <a:pt x="289095" y="17768"/>
                  </a:lnTo>
                  <a:lnTo>
                    <a:pt x="300733" y="22620"/>
                  </a:lnTo>
                  <a:lnTo>
                    <a:pt x="314161" y="29197"/>
                  </a:lnTo>
                  <a:lnTo>
                    <a:pt x="328693" y="37648"/>
                  </a:lnTo>
                  <a:lnTo>
                    <a:pt x="343643" y="48124"/>
                  </a:lnTo>
                  <a:lnTo>
                    <a:pt x="358324" y="60777"/>
                  </a:lnTo>
                  <a:lnTo>
                    <a:pt x="363181" y="65652"/>
                  </a:lnTo>
                  <a:lnTo>
                    <a:pt x="364248" y="64642"/>
                  </a:lnTo>
                  <a:lnTo>
                    <a:pt x="372768" y="57501"/>
                  </a:lnTo>
                  <a:lnTo>
                    <a:pt x="380211" y="51996"/>
                  </a:lnTo>
                  <a:lnTo>
                    <a:pt x="389769" y="45620"/>
                  </a:lnTo>
                  <a:lnTo>
                    <a:pt x="401436" y="38684"/>
                  </a:lnTo>
                  <a:lnTo>
                    <a:pt x="415208" y="31504"/>
                  </a:lnTo>
                  <a:lnTo>
                    <a:pt x="431079" y="24391"/>
                  </a:lnTo>
                  <a:lnTo>
                    <a:pt x="449045" y="17660"/>
                  </a:lnTo>
                  <a:lnTo>
                    <a:pt x="469100" y="11622"/>
                  </a:lnTo>
                  <a:lnTo>
                    <a:pt x="488226" y="7181"/>
                  </a:lnTo>
                  <a:lnTo>
                    <a:pt x="499701" y="5652"/>
                  </a:lnTo>
                  <a:lnTo>
                    <a:pt x="512089" y="4305"/>
                  </a:lnTo>
                  <a:lnTo>
                    <a:pt x="527170" y="3072"/>
                  </a:lnTo>
                  <a:lnTo>
                    <a:pt x="543642" y="2329"/>
                  </a:lnTo>
                  <a:lnTo>
                    <a:pt x="560198" y="2452"/>
                  </a:lnTo>
                  <a:lnTo>
                    <a:pt x="575535" y="3819"/>
                  </a:lnTo>
                  <a:lnTo>
                    <a:pt x="588348" y="6804"/>
                  </a:lnTo>
                  <a:lnTo>
                    <a:pt x="595642" y="10420"/>
                  </a:lnTo>
                  <a:lnTo>
                    <a:pt x="598985" y="11399"/>
                  </a:lnTo>
                  <a:lnTo>
                    <a:pt x="607864" y="14257"/>
                  </a:lnTo>
                  <a:lnTo>
                    <a:pt x="620556" y="18875"/>
                  </a:lnTo>
                  <a:lnTo>
                    <a:pt x="635337" y="25131"/>
                  </a:lnTo>
                  <a:lnTo>
                    <a:pt x="650482" y="32907"/>
                  </a:lnTo>
                  <a:lnTo>
                    <a:pt x="664269" y="42083"/>
                  </a:lnTo>
                  <a:lnTo>
                    <a:pt x="667245" y="44532"/>
                  </a:lnTo>
                  <a:lnTo>
                    <a:pt x="706297" y="46158"/>
                  </a:lnTo>
                  <a:lnTo>
                    <a:pt x="720295" y="59017"/>
                  </a:lnTo>
                  <a:lnTo>
                    <a:pt x="729081" y="249015"/>
                  </a:lnTo>
                  <a:lnTo>
                    <a:pt x="729081" y="405149"/>
                  </a:lnTo>
                  <a:lnTo>
                    <a:pt x="729081" y="486378"/>
                  </a:lnTo>
                  <a:lnTo>
                    <a:pt x="724569" y="487911"/>
                  </a:lnTo>
                  <a:lnTo>
                    <a:pt x="711859" y="489246"/>
                  </a:lnTo>
                  <a:lnTo>
                    <a:pt x="694905" y="486378"/>
                  </a:lnTo>
                  <a:lnTo>
                    <a:pt x="693097" y="485778"/>
                  </a:lnTo>
                  <a:lnTo>
                    <a:pt x="687938" y="484134"/>
                  </a:lnTo>
                  <a:lnTo>
                    <a:pt x="679825" y="481674"/>
                  </a:lnTo>
                  <a:lnTo>
                    <a:pt x="669157" y="478630"/>
                  </a:lnTo>
                  <a:lnTo>
                    <a:pt x="656332" y="475232"/>
                  </a:lnTo>
                  <a:lnTo>
                    <a:pt x="641748" y="471710"/>
                  </a:lnTo>
                  <a:lnTo>
                    <a:pt x="625802" y="468294"/>
                  </a:lnTo>
                  <a:lnTo>
                    <a:pt x="608894" y="465214"/>
                  </a:lnTo>
                  <a:lnTo>
                    <a:pt x="591420" y="462702"/>
                  </a:lnTo>
                  <a:lnTo>
                    <a:pt x="573780" y="460986"/>
                  </a:lnTo>
                  <a:lnTo>
                    <a:pt x="561467" y="460381"/>
                  </a:lnTo>
                  <a:lnTo>
                    <a:pt x="559480" y="460256"/>
                  </a:lnTo>
                  <a:lnTo>
                    <a:pt x="553873" y="460004"/>
                  </a:lnTo>
                  <a:lnTo>
                    <a:pt x="545179" y="459812"/>
                  </a:lnTo>
                  <a:lnTo>
                    <a:pt x="533928" y="459863"/>
                  </a:lnTo>
                  <a:lnTo>
                    <a:pt x="520653" y="460345"/>
                  </a:lnTo>
                  <a:lnTo>
                    <a:pt x="505884" y="461441"/>
                  </a:lnTo>
                  <a:lnTo>
                    <a:pt x="490153" y="463338"/>
                  </a:lnTo>
                  <a:lnTo>
                    <a:pt x="473991" y="466221"/>
                  </a:lnTo>
                  <a:lnTo>
                    <a:pt x="457931" y="470274"/>
                  </a:lnTo>
                  <a:lnTo>
                    <a:pt x="442503" y="475684"/>
                  </a:lnTo>
                  <a:lnTo>
                    <a:pt x="428240" y="482637"/>
                  </a:lnTo>
                  <a:lnTo>
                    <a:pt x="418249" y="489261"/>
                  </a:lnTo>
                  <a:lnTo>
                    <a:pt x="415956" y="490645"/>
                  </a:lnTo>
                  <a:lnTo>
                    <a:pt x="408342" y="493782"/>
                  </a:lnTo>
                  <a:lnTo>
                    <a:pt x="394303" y="497150"/>
                  </a:lnTo>
                  <a:lnTo>
                    <a:pt x="372736" y="499226"/>
                  </a:lnTo>
                  <a:lnTo>
                    <a:pt x="364540" y="499370"/>
                  </a:lnTo>
                  <a:lnTo>
                    <a:pt x="361052" y="499699"/>
                  </a:lnTo>
                  <a:lnTo>
                    <a:pt x="351194" y="499580"/>
                  </a:lnTo>
                  <a:lnTo>
                    <a:pt x="335873" y="497354"/>
                  </a:lnTo>
                  <a:lnTo>
                    <a:pt x="315998" y="491361"/>
                  </a:lnTo>
                  <a:lnTo>
                    <a:pt x="314322" y="490588"/>
                  </a:lnTo>
                  <a:lnTo>
                    <a:pt x="310212" y="488764"/>
                  </a:lnTo>
                  <a:lnTo>
                    <a:pt x="303529" y="486045"/>
                  </a:lnTo>
                  <a:lnTo>
                    <a:pt x="294408" y="482694"/>
                  </a:lnTo>
                  <a:lnTo>
                    <a:pt x="282986" y="478972"/>
                  </a:lnTo>
                  <a:lnTo>
                    <a:pt x="269396" y="475143"/>
                  </a:lnTo>
                  <a:lnTo>
                    <a:pt x="253777" y="471469"/>
                  </a:lnTo>
                  <a:lnTo>
                    <a:pt x="236262" y="468213"/>
                  </a:lnTo>
                  <a:lnTo>
                    <a:pt x="216989" y="465637"/>
                  </a:lnTo>
                  <a:lnTo>
                    <a:pt x="196092" y="464004"/>
                  </a:lnTo>
                  <a:lnTo>
                    <a:pt x="185521" y="463632"/>
                  </a:lnTo>
                  <a:lnTo>
                    <a:pt x="183290" y="463300"/>
                  </a:lnTo>
                  <a:lnTo>
                    <a:pt x="176980" y="462579"/>
                  </a:lnTo>
                  <a:lnTo>
                    <a:pt x="167168" y="461878"/>
                  </a:lnTo>
                  <a:lnTo>
                    <a:pt x="154430" y="461609"/>
                  </a:lnTo>
                  <a:lnTo>
                    <a:pt x="139342" y="462182"/>
                  </a:lnTo>
                  <a:lnTo>
                    <a:pt x="122480" y="464008"/>
                  </a:lnTo>
                  <a:lnTo>
                    <a:pt x="104422" y="467498"/>
                  </a:lnTo>
                  <a:lnTo>
                    <a:pt x="89509" y="471760"/>
                  </a:lnTo>
                  <a:lnTo>
                    <a:pt x="85911" y="473680"/>
                  </a:lnTo>
                  <a:lnTo>
                    <a:pt x="76437" y="478574"/>
                  </a:lnTo>
                  <a:lnTo>
                    <a:pt x="63067" y="485149"/>
                  </a:lnTo>
                  <a:lnTo>
                    <a:pt x="47783" y="492108"/>
                  </a:lnTo>
                  <a:lnTo>
                    <a:pt x="32566" y="498156"/>
                  </a:lnTo>
                  <a:lnTo>
                    <a:pt x="27673" y="499802"/>
                  </a:lnTo>
                  <a:lnTo>
                    <a:pt x="22158" y="498575"/>
                  </a:lnTo>
                  <a:lnTo>
                    <a:pt x="10812" y="492138"/>
                  </a:lnTo>
                  <a:lnTo>
                    <a:pt x="1434" y="476359"/>
                  </a:lnTo>
                  <a:lnTo>
                    <a:pt x="0" y="466883"/>
                  </a:lnTo>
                  <a:lnTo>
                    <a:pt x="0" y="249866"/>
                  </a:lnTo>
                  <a:lnTo>
                    <a:pt x="0" y="51034"/>
                  </a:lnTo>
                  <a:close/>
                </a:path>
              </a:pathLst>
            </a:custGeom>
            <a:ln w="12700">
              <a:solidFill>
                <a:srgbClr val="939597"/>
              </a:solidFill>
            </a:ln>
          </p:spPr>
          <p:txBody>
            <a:bodyPr wrap="square" lIns="0" tIns="0" rIns="0" bIns="0" rtlCol="0">
              <a:noAutofit/>
            </a:bodyPr>
            <a:lstStyle/>
            <a:p>
              <a:endParaRPr sz="1779" dirty="0"/>
            </a:p>
          </p:txBody>
        </p:sp>
        <p:sp>
          <p:nvSpPr>
            <p:cNvPr id="75" name="object 75"/>
            <p:cNvSpPr/>
            <p:nvPr/>
          </p:nvSpPr>
          <p:spPr>
            <a:xfrm>
              <a:off x="885090" y="685068"/>
              <a:ext cx="355713" cy="420405"/>
            </a:xfrm>
            <a:custGeom>
              <a:avLst/>
              <a:gdLst/>
              <a:ahLst/>
              <a:cxnLst/>
              <a:rect l="l" t="t" r="r" b="b"/>
              <a:pathLst>
                <a:path w="346367" h="409359">
                  <a:moveTo>
                    <a:pt x="0" y="0"/>
                  </a:moveTo>
                  <a:lnTo>
                    <a:pt x="0" y="399605"/>
                  </a:lnTo>
                  <a:lnTo>
                    <a:pt x="1159" y="398538"/>
                  </a:lnTo>
                  <a:lnTo>
                    <a:pt x="4601" y="395603"/>
                  </a:lnTo>
                  <a:lnTo>
                    <a:pt x="18118" y="385727"/>
                  </a:lnTo>
                  <a:lnTo>
                    <a:pt x="28085" y="379583"/>
                  </a:lnTo>
                  <a:lnTo>
                    <a:pt x="40120" y="373167"/>
                  </a:lnTo>
                  <a:lnTo>
                    <a:pt x="54168" y="366878"/>
                  </a:lnTo>
                  <a:lnTo>
                    <a:pt x="70176" y="361116"/>
                  </a:lnTo>
                  <a:lnTo>
                    <a:pt x="88091" y="356279"/>
                  </a:lnTo>
                  <a:lnTo>
                    <a:pt x="107857" y="352767"/>
                  </a:lnTo>
                  <a:lnTo>
                    <a:pt x="129422" y="350977"/>
                  </a:lnTo>
                  <a:lnTo>
                    <a:pt x="133172" y="350875"/>
                  </a:lnTo>
                  <a:lnTo>
                    <a:pt x="243839" y="350875"/>
                  </a:lnTo>
                  <a:lnTo>
                    <a:pt x="259031" y="351547"/>
                  </a:lnTo>
                  <a:lnTo>
                    <a:pt x="274079" y="353144"/>
                  </a:lnTo>
                  <a:lnTo>
                    <a:pt x="290595" y="356252"/>
                  </a:lnTo>
                  <a:lnTo>
                    <a:pt x="305950" y="361378"/>
                  </a:lnTo>
                  <a:lnTo>
                    <a:pt x="346367" y="409359"/>
                  </a:lnTo>
                  <a:lnTo>
                    <a:pt x="345221" y="408376"/>
                  </a:lnTo>
                  <a:lnTo>
                    <a:pt x="341424" y="405714"/>
                  </a:lnTo>
                  <a:lnTo>
                    <a:pt x="334439" y="401803"/>
                  </a:lnTo>
                  <a:lnTo>
                    <a:pt x="323726" y="397074"/>
                  </a:lnTo>
                  <a:lnTo>
                    <a:pt x="308749" y="391958"/>
                  </a:lnTo>
                  <a:lnTo>
                    <a:pt x="288968" y="386885"/>
                  </a:lnTo>
                  <a:lnTo>
                    <a:pt x="263845" y="382284"/>
                  </a:lnTo>
                  <a:lnTo>
                    <a:pt x="260108" y="381736"/>
                  </a:lnTo>
                  <a:lnTo>
                    <a:pt x="258354" y="381170"/>
                  </a:lnTo>
                  <a:lnTo>
                    <a:pt x="245113" y="377608"/>
                  </a:lnTo>
                  <a:lnTo>
                    <a:pt x="234158" y="375253"/>
                  </a:lnTo>
                  <a:lnTo>
                    <a:pt x="220667" y="372945"/>
                  </a:lnTo>
                  <a:lnTo>
                    <a:pt x="204906" y="371004"/>
                  </a:lnTo>
                  <a:lnTo>
                    <a:pt x="187141" y="369751"/>
                  </a:lnTo>
                  <a:lnTo>
                    <a:pt x="167636" y="369509"/>
                  </a:lnTo>
                  <a:lnTo>
                    <a:pt x="149453" y="370370"/>
                  </a:lnTo>
                  <a:lnTo>
                    <a:pt x="137755" y="372342"/>
                  </a:lnTo>
                  <a:lnTo>
                    <a:pt x="125247" y="374740"/>
                  </a:lnTo>
                  <a:lnTo>
                    <a:pt x="110179" y="378021"/>
                  </a:lnTo>
                  <a:lnTo>
                    <a:pt x="93961" y="382140"/>
                  </a:lnTo>
                  <a:lnTo>
                    <a:pt x="78003" y="387052"/>
                  </a:lnTo>
                  <a:lnTo>
                    <a:pt x="63715" y="392712"/>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sz="1779" dirty="0"/>
            </a:p>
          </p:txBody>
        </p:sp>
        <p:sp>
          <p:nvSpPr>
            <p:cNvPr id="76" name="object 76"/>
            <p:cNvSpPr/>
            <p:nvPr/>
          </p:nvSpPr>
          <p:spPr>
            <a:xfrm>
              <a:off x="1197359" y="662134"/>
              <a:ext cx="11698" cy="399959"/>
            </a:xfrm>
            <a:custGeom>
              <a:avLst/>
              <a:gdLst/>
              <a:ahLst/>
              <a:cxnLst/>
              <a:rect l="l" t="t" r="r" b="b"/>
              <a:pathLst>
                <a:path w="11391" h="389450">
                  <a:moveTo>
                    <a:pt x="0" y="1211"/>
                  </a:moveTo>
                  <a:lnTo>
                    <a:pt x="206" y="813"/>
                  </a:lnTo>
                  <a:lnTo>
                    <a:pt x="771" y="146"/>
                  </a:lnTo>
                  <a:lnTo>
                    <a:pt x="1609" y="0"/>
                  </a:lnTo>
                  <a:lnTo>
                    <a:pt x="2637" y="1164"/>
                  </a:lnTo>
                  <a:lnTo>
                    <a:pt x="6016" y="20418"/>
                  </a:lnTo>
                  <a:lnTo>
                    <a:pt x="6960" y="34722"/>
                  </a:lnTo>
                  <a:lnTo>
                    <a:pt x="7674" y="54286"/>
                  </a:lnTo>
                  <a:lnTo>
                    <a:pt x="8073" y="79899"/>
                  </a:lnTo>
                  <a:lnTo>
                    <a:pt x="8127" y="95432"/>
                  </a:lnTo>
                  <a:lnTo>
                    <a:pt x="8127" y="343971"/>
                  </a:lnTo>
                  <a:lnTo>
                    <a:pt x="11391" y="389450"/>
                  </a:lnTo>
                </a:path>
              </a:pathLst>
            </a:custGeom>
            <a:ln w="12699">
              <a:solidFill>
                <a:srgbClr val="939597"/>
              </a:solidFill>
            </a:ln>
          </p:spPr>
          <p:txBody>
            <a:bodyPr wrap="square" lIns="0" tIns="0" rIns="0" bIns="0" rtlCol="0">
              <a:noAutofit/>
            </a:bodyPr>
            <a:lstStyle/>
            <a:p>
              <a:endParaRPr sz="1779" dirty="0"/>
            </a:p>
          </p:txBody>
        </p:sp>
        <p:sp>
          <p:nvSpPr>
            <p:cNvPr id="77" name="object 77"/>
            <p:cNvSpPr/>
            <p:nvPr/>
          </p:nvSpPr>
          <p:spPr>
            <a:xfrm>
              <a:off x="1203201" y="663625"/>
              <a:ext cx="37602" cy="44184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sz="1779" dirty="0"/>
            </a:p>
          </p:txBody>
        </p:sp>
        <p:sp>
          <p:nvSpPr>
            <p:cNvPr id="78" name="object 78"/>
            <p:cNvSpPr/>
            <p:nvPr/>
          </p:nvSpPr>
          <p:spPr>
            <a:xfrm>
              <a:off x="532168" y="643096"/>
              <a:ext cx="344287" cy="467371"/>
            </a:xfrm>
            <a:custGeom>
              <a:avLst/>
              <a:gdLst/>
              <a:ahLst/>
              <a:cxnLst/>
              <a:rect l="l" t="t" r="r" b="b"/>
              <a:pathLst>
                <a:path w="335241" h="455091">
                  <a:moveTo>
                    <a:pt x="47193" y="0"/>
                  </a:moveTo>
                  <a:lnTo>
                    <a:pt x="29286" y="18478"/>
                  </a:lnTo>
                  <a:lnTo>
                    <a:pt x="29286" y="407987"/>
                  </a:lnTo>
                  <a:lnTo>
                    <a:pt x="30841" y="407233"/>
                  </a:lnTo>
                  <a:lnTo>
                    <a:pt x="35535" y="405210"/>
                  </a:lnTo>
                  <a:lnTo>
                    <a:pt x="43409" y="402275"/>
                  </a:lnTo>
                  <a:lnTo>
                    <a:pt x="54506" y="398785"/>
                  </a:lnTo>
                  <a:lnTo>
                    <a:pt x="68866" y="395096"/>
                  </a:lnTo>
                  <a:lnTo>
                    <a:pt x="86533" y="391567"/>
                  </a:lnTo>
                  <a:lnTo>
                    <a:pt x="107548" y="388555"/>
                  </a:lnTo>
                  <a:lnTo>
                    <a:pt x="125298" y="386867"/>
                  </a:lnTo>
                  <a:lnTo>
                    <a:pt x="126701" y="386501"/>
                  </a:lnTo>
                  <a:lnTo>
                    <a:pt x="137502" y="384430"/>
                  </a:lnTo>
                  <a:lnTo>
                    <a:pt x="146612" y="383297"/>
                  </a:lnTo>
                  <a:lnTo>
                    <a:pt x="158005" y="382478"/>
                  </a:lnTo>
                  <a:lnTo>
                    <a:pt x="171538" y="382261"/>
                  </a:lnTo>
                  <a:lnTo>
                    <a:pt x="187067" y="382931"/>
                  </a:lnTo>
                  <a:lnTo>
                    <a:pt x="204449" y="384773"/>
                  </a:lnTo>
                  <a:lnTo>
                    <a:pt x="223541" y="388074"/>
                  </a:lnTo>
                  <a:lnTo>
                    <a:pt x="244200" y="393117"/>
                  </a:lnTo>
                  <a:lnTo>
                    <a:pt x="253891" y="396383"/>
                  </a:lnTo>
                  <a:lnTo>
                    <a:pt x="262587" y="400251"/>
                  </a:lnTo>
                  <a:lnTo>
                    <a:pt x="275044" y="406154"/>
                  </a:lnTo>
                  <a:lnTo>
                    <a:pt x="289594" y="413648"/>
                  </a:lnTo>
                  <a:lnTo>
                    <a:pt x="304572" y="422286"/>
                  </a:lnTo>
                  <a:lnTo>
                    <a:pt x="318309" y="431625"/>
                  </a:lnTo>
                  <a:lnTo>
                    <a:pt x="329139" y="441219"/>
                  </a:lnTo>
                  <a:lnTo>
                    <a:pt x="335241" y="450227"/>
                  </a:lnTo>
                  <a:lnTo>
                    <a:pt x="320598" y="450227"/>
                  </a:lnTo>
                  <a:lnTo>
                    <a:pt x="319312" y="449589"/>
                  </a:lnTo>
                  <a:lnTo>
                    <a:pt x="315381" y="447790"/>
                  </a:lnTo>
                  <a:lnTo>
                    <a:pt x="308696" y="445000"/>
                  </a:lnTo>
                  <a:lnTo>
                    <a:pt x="299147" y="441393"/>
                  </a:lnTo>
                  <a:lnTo>
                    <a:pt x="286626" y="437138"/>
                  </a:lnTo>
                  <a:lnTo>
                    <a:pt x="271024" y="432408"/>
                  </a:lnTo>
                  <a:lnTo>
                    <a:pt x="252231" y="427374"/>
                  </a:lnTo>
                  <a:lnTo>
                    <a:pt x="230138" y="422208"/>
                  </a:lnTo>
                  <a:lnTo>
                    <a:pt x="216446" y="419354"/>
                  </a:lnTo>
                  <a:lnTo>
                    <a:pt x="214386" y="418835"/>
                  </a:lnTo>
                  <a:lnTo>
                    <a:pt x="199502" y="415787"/>
                  </a:lnTo>
                  <a:lnTo>
                    <a:pt x="187743" y="413991"/>
                  </a:lnTo>
                  <a:lnTo>
                    <a:pt x="173815" y="412502"/>
                  </a:lnTo>
                  <a:lnTo>
                    <a:pt x="158249" y="411686"/>
                  </a:lnTo>
                  <a:lnTo>
                    <a:pt x="141579" y="411911"/>
                  </a:lnTo>
                  <a:lnTo>
                    <a:pt x="124337" y="413542"/>
                  </a:lnTo>
                  <a:lnTo>
                    <a:pt x="107053" y="416947"/>
                  </a:lnTo>
                  <a:lnTo>
                    <a:pt x="100096" y="418965"/>
                  </a:lnTo>
                  <a:lnTo>
                    <a:pt x="89400" y="422263"/>
                  </a:lnTo>
                  <a:lnTo>
                    <a:pt x="74278" y="426999"/>
                  </a:lnTo>
                  <a:lnTo>
                    <a:pt x="56941" y="432550"/>
                  </a:lnTo>
                  <a:lnTo>
                    <a:pt x="39600" y="438295"/>
                  </a:lnTo>
                  <a:lnTo>
                    <a:pt x="24468" y="443610"/>
                  </a:lnTo>
                  <a:lnTo>
                    <a:pt x="13756" y="447875"/>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sz="1779" dirty="0"/>
            </a:p>
          </p:txBody>
        </p:sp>
        <p:sp>
          <p:nvSpPr>
            <p:cNvPr id="79" name="object 79"/>
            <p:cNvSpPr/>
            <p:nvPr/>
          </p:nvSpPr>
          <p:spPr>
            <a:xfrm>
              <a:off x="542197" y="1062093"/>
              <a:ext cx="20046" cy="4338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sz="1779" dirty="0"/>
            </a:p>
          </p:txBody>
        </p:sp>
        <p:sp>
          <p:nvSpPr>
            <p:cNvPr id="80" name="object 80"/>
            <p:cNvSpPr/>
            <p:nvPr/>
          </p:nvSpPr>
          <p:spPr>
            <a:xfrm>
              <a:off x="595249" y="1922373"/>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81" name="object 81"/>
            <p:cNvSpPr/>
            <p:nvPr/>
          </p:nvSpPr>
          <p:spPr>
            <a:xfrm>
              <a:off x="595249" y="1922373"/>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2" name="object 82"/>
            <p:cNvSpPr/>
            <p:nvPr/>
          </p:nvSpPr>
          <p:spPr>
            <a:xfrm>
              <a:off x="2870527" y="1922373"/>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83" name="object 83"/>
            <p:cNvSpPr/>
            <p:nvPr/>
          </p:nvSpPr>
          <p:spPr>
            <a:xfrm>
              <a:off x="2870526" y="1922373"/>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4" name="object 84"/>
            <p:cNvSpPr/>
            <p:nvPr/>
          </p:nvSpPr>
          <p:spPr>
            <a:xfrm>
              <a:off x="803206" y="231492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5" name="object 85"/>
            <p:cNvSpPr/>
            <p:nvPr/>
          </p:nvSpPr>
          <p:spPr>
            <a:xfrm>
              <a:off x="803206" y="257902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6" name="object 86"/>
            <p:cNvSpPr/>
            <p:nvPr/>
          </p:nvSpPr>
          <p:spPr>
            <a:xfrm>
              <a:off x="3078484" y="231492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7" name="object 87"/>
            <p:cNvSpPr/>
            <p:nvPr/>
          </p:nvSpPr>
          <p:spPr>
            <a:xfrm>
              <a:off x="3078484" y="257902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8" name="object 88"/>
            <p:cNvSpPr/>
            <p:nvPr/>
          </p:nvSpPr>
          <p:spPr>
            <a:xfrm>
              <a:off x="803206" y="285435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9" name="object 89"/>
            <p:cNvSpPr/>
            <p:nvPr/>
          </p:nvSpPr>
          <p:spPr>
            <a:xfrm>
              <a:off x="3078484" y="285435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0" name="object 90"/>
            <p:cNvSpPr/>
            <p:nvPr/>
          </p:nvSpPr>
          <p:spPr>
            <a:xfrm>
              <a:off x="803206" y="31184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1" name="object 91"/>
            <p:cNvSpPr/>
            <p:nvPr/>
          </p:nvSpPr>
          <p:spPr>
            <a:xfrm>
              <a:off x="3078484" y="31184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2" name="object 92"/>
            <p:cNvSpPr/>
            <p:nvPr/>
          </p:nvSpPr>
          <p:spPr>
            <a:xfrm>
              <a:off x="350208" y="1691845"/>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93" name="object 93"/>
            <p:cNvSpPr/>
            <p:nvPr/>
          </p:nvSpPr>
          <p:spPr>
            <a:xfrm>
              <a:off x="393496" y="1735141"/>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94" name="object 94"/>
            <p:cNvSpPr/>
            <p:nvPr/>
          </p:nvSpPr>
          <p:spPr>
            <a:xfrm>
              <a:off x="434320" y="1775965"/>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95" name="object 95"/>
            <p:cNvSpPr/>
            <p:nvPr/>
          </p:nvSpPr>
          <p:spPr>
            <a:xfrm>
              <a:off x="159136" y="7690058"/>
              <a:ext cx="369708" cy="369708"/>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sz="1779" dirty="0"/>
            </a:p>
          </p:txBody>
        </p:sp>
        <p:sp>
          <p:nvSpPr>
            <p:cNvPr id="37" name="object 37"/>
            <p:cNvSpPr/>
            <p:nvPr/>
          </p:nvSpPr>
          <p:spPr>
            <a:xfrm>
              <a:off x="5505875" y="-12"/>
              <a:ext cx="201754" cy="8207665"/>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sz="1779" dirty="0"/>
            </a:p>
          </p:txBody>
        </p:sp>
        <p:sp>
          <p:nvSpPr>
            <p:cNvPr id="34" name="object 34"/>
            <p:cNvSpPr txBox="1"/>
            <p:nvPr/>
          </p:nvSpPr>
          <p:spPr>
            <a:xfrm>
              <a:off x="923732" y="1333360"/>
              <a:ext cx="1373274" cy="400092"/>
            </a:xfrm>
            <a:prstGeom prst="rect">
              <a:avLst/>
            </a:prstGeom>
          </p:spPr>
          <p:txBody>
            <a:bodyPr wrap="square" lIns="0" tIns="8595" rIns="0" bIns="0" rtlCol="0">
              <a:noAutofit/>
            </a:bodyPr>
            <a:lstStyle/>
            <a:p>
              <a:pPr algn="ctr">
                <a:lnSpc>
                  <a:spcPts val="1354"/>
                </a:lnSpc>
              </a:pPr>
              <a:r>
                <a:rPr lang="es-ES" sz="988" dirty="0">
                  <a:latin typeface="Times New Roman"/>
                  <a:cs typeface="Times New Roman"/>
                </a:rPr>
                <a:t>La palabra de hoy</a:t>
              </a:r>
              <a:endParaRPr sz="988" dirty="0">
                <a:latin typeface="Times New Roman"/>
                <a:cs typeface="Times New Roman"/>
              </a:endParaRPr>
            </a:p>
            <a:p>
              <a:pPr marL="89557" marR="100728" algn="ctr">
                <a:spcBef>
                  <a:spcPts val="218"/>
                </a:spcBef>
              </a:pPr>
              <a:r>
                <a:rPr lang="es-ES" sz="791" dirty="0">
                  <a:solidFill>
                    <a:srgbClr val="808284"/>
                  </a:solidFill>
                  <a:latin typeface="Times New Roman"/>
                  <a:cs typeface="Times New Roman"/>
                </a:rPr>
                <a:t>(Escribir la Palabra)</a:t>
              </a:r>
              <a:endParaRPr sz="791" dirty="0">
                <a:latin typeface="Times New Roman"/>
                <a:cs typeface="Times New Roman"/>
              </a:endParaRPr>
            </a:p>
          </p:txBody>
        </p:sp>
        <p:sp>
          <p:nvSpPr>
            <p:cNvPr id="33" name="object 33"/>
            <p:cNvSpPr txBox="1"/>
            <p:nvPr/>
          </p:nvSpPr>
          <p:spPr>
            <a:xfrm>
              <a:off x="3042444" y="1333360"/>
              <a:ext cx="1733907" cy="400092"/>
            </a:xfrm>
            <a:prstGeom prst="rect">
              <a:avLst/>
            </a:prstGeom>
          </p:spPr>
          <p:txBody>
            <a:bodyPr wrap="square" lIns="0" tIns="8595" rIns="0" bIns="0" rtlCol="0">
              <a:noAutofit/>
            </a:bodyPr>
            <a:lstStyle/>
            <a:p>
              <a:pPr marL="85681" marR="97289" algn="ctr">
                <a:lnSpc>
                  <a:spcPts val="1354"/>
                </a:lnSpc>
              </a:pPr>
              <a:r>
                <a:rPr lang="es-ES" sz="988" dirty="0">
                  <a:latin typeface="Times New Roman"/>
                  <a:cs typeface="Times New Roman"/>
                </a:rPr>
                <a:t>La oración de hoy</a:t>
              </a:r>
              <a:endParaRPr sz="988" dirty="0">
                <a:latin typeface="Times New Roman"/>
                <a:cs typeface="Times New Roman"/>
              </a:endParaRPr>
            </a:p>
            <a:p>
              <a:pPr algn="ctr">
                <a:spcBef>
                  <a:spcPts val="218"/>
                </a:spcBef>
              </a:pPr>
              <a:r>
                <a:rPr lang="es-ES" sz="791" dirty="0">
                  <a:solidFill>
                    <a:srgbClr val="808284"/>
                  </a:solidFill>
                  <a:latin typeface="Times New Roman"/>
                  <a:cs typeface="Times New Roman"/>
                </a:rPr>
                <a:t>(Gratitud / Arrepentimiento / Súplica)</a:t>
              </a:r>
              <a:endParaRPr sz="791" dirty="0">
                <a:latin typeface="Times New Roman"/>
                <a:cs typeface="Times New Roman"/>
              </a:endParaRPr>
            </a:p>
          </p:txBody>
        </p:sp>
        <p:sp>
          <p:nvSpPr>
            <p:cNvPr id="32" name="object 32"/>
            <p:cNvSpPr txBox="1"/>
            <p:nvPr/>
          </p:nvSpPr>
          <p:spPr>
            <a:xfrm>
              <a:off x="520375" y="1799984"/>
              <a:ext cx="226942"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D</a:t>
              </a:r>
              <a:endParaRPr sz="1976" dirty="0">
                <a:latin typeface="Times New Roman"/>
                <a:cs typeface="Times New Roman"/>
              </a:endParaRPr>
            </a:p>
          </p:txBody>
        </p:sp>
        <p:sp>
          <p:nvSpPr>
            <p:cNvPr id="31" name="object 31"/>
            <p:cNvSpPr txBox="1"/>
            <p:nvPr/>
          </p:nvSpPr>
          <p:spPr>
            <a:xfrm>
              <a:off x="895019" y="2055253"/>
              <a:ext cx="1323731" cy="123523"/>
            </a:xfrm>
            <a:prstGeom prst="rect">
              <a:avLst/>
            </a:prstGeom>
          </p:spPr>
          <p:txBody>
            <a:bodyPr wrap="square" lIns="0" tIns="6400" rIns="0" bIns="0" rtlCol="0">
              <a:noAutofit/>
            </a:bodyPr>
            <a:lstStyle/>
            <a:p>
              <a:pPr marL="12700">
                <a:lnSpc>
                  <a:spcPts val="1045"/>
                </a:lnSpc>
              </a:pPr>
              <a:r>
                <a:rPr lang="es-ES" sz="1000" spc="23" dirty="0">
                  <a:latin typeface="Malgun Gothic"/>
                  <a:cs typeface="Malgun Gothic"/>
                </a:rPr>
                <a:t>Sal 119:67</a:t>
              </a:r>
              <a:endParaRPr lang="es-ES" sz="1000" dirty="0">
                <a:latin typeface="Malgun Gothic"/>
                <a:cs typeface="Malgun Gothic"/>
              </a:endParaRPr>
            </a:p>
          </p:txBody>
        </p:sp>
        <p:sp>
          <p:nvSpPr>
            <p:cNvPr id="30" name="object 30"/>
            <p:cNvSpPr txBox="1"/>
            <p:nvPr/>
          </p:nvSpPr>
          <p:spPr>
            <a:xfrm>
              <a:off x="520375" y="3864401"/>
              <a:ext cx="226942"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L</a:t>
              </a:r>
              <a:endParaRPr sz="1976" dirty="0">
                <a:latin typeface="Times New Roman"/>
                <a:cs typeface="Times New Roman"/>
              </a:endParaRPr>
            </a:p>
          </p:txBody>
        </p:sp>
        <p:sp>
          <p:nvSpPr>
            <p:cNvPr id="29" name="object 29"/>
            <p:cNvSpPr txBox="1"/>
            <p:nvPr/>
          </p:nvSpPr>
          <p:spPr>
            <a:xfrm>
              <a:off x="895019" y="4119690"/>
              <a:ext cx="999314" cy="147171"/>
            </a:xfrm>
            <a:prstGeom prst="rect">
              <a:avLst/>
            </a:prstGeom>
          </p:spPr>
          <p:txBody>
            <a:bodyPr wrap="square" lIns="0" tIns="6400" rIns="0" bIns="0" rtlCol="0">
              <a:noAutofit/>
            </a:bodyPr>
            <a:lstStyle/>
            <a:p>
              <a:pPr marL="12700">
                <a:lnSpc>
                  <a:spcPts val="1045"/>
                </a:lnSpc>
              </a:pPr>
              <a:r>
                <a:rPr lang="es-ES" sz="1000" spc="23" dirty="0">
                  <a:latin typeface="Malgun Gothic"/>
                  <a:cs typeface="Malgun Gothic"/>
                </a:rPr>
                <a:t>Sal 119:71</a:t>
              </a:r>
              <a:endParaRPr lang="es-ES" sz="1000" dirty="0">
                <a:latin typeface="Malgun Gothic"/>
                <a:cs typeface="Malgun Gothic"/>
              </a:endParaRPr>
            </a:p>
          </p:txBody>
        </p:sp>
        <p:sp>
          <p:nvSpPr>
            <p:cNvPr id="28" name="object 28"/>
            <p:cNvSpPr txBox="1"/>
            <p:nvPr/>
          </p:nvSpPr>
          <p:spPr>
            <a:xfrm>
              <a:off x="497114" y="5943529"/>
              <a:ext cx="234769"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M</a:t>
              </a:r>
              <a:endParaRPr sz="1976" dirty="0">
                <a:latin typeface="Times New Roman"/>
                <a:cs typeface="Times New Roman"/>
              </a:endParaRPr>
            </a:p>
          </p:txBody>
        </p:sp>
        <p:sp>
          <p:nvSpPr>
            <p:cNvPr id="27" name="object 27"/>
            <p:cNvSpPr txBox="1"/>
            <p:nvPr/>
          </p:nvSpPr>
          <p:spPr>
            <a:xfrm>
              <a:off x="895019" y="6198800"/>
              <a:ext cx="932450" cy="152077"/>
            </a:xfrm>
            <a:prstGeom prst="rect">
              <a:avLst/>
            </a:prstGeom>
          </p:spPr>
          <p:txBody>
            <a:bodyPr wrap="square" lIns="0" tIns="6400" rIns="0" bIns="0" rtlCol="0">
              <a:noAutofit/>
            </a:bodyPr>
            <a:lstStyle/>
            <a:p>
              <a:pPr marL="12700">
                <a:lnSpc>
                  <a:spcPts val="1045"/>
                </a:lnSpc>
              </a:pPr>
              <a:r>
                <a:rPr lang="es-ES" sz="1000" spc="15" dirty="0">
                  <a:latin typeface="Malgun Gothic"/>
                  <a:cs typeface="Malgun Gothic"/>
                </a:rPr>
                <a:t>2Co 1:8</a:t>
              </a:r>
              <a:endParaRPr lang="es-ES" sz="1000" dirty="0">
                <a:latin typeface="Malgun Gothic"/>
                <a:cs typeface="Malgun Gothic"/>
              </a:endParaRPr>
            </a:p>
          </p:txBody>
        </p:sp>
        <p:sp>
          <p:nvSpPr>
            <p:cNvPr id="26" name="object 26"/>
            <p:cNvSpPr txBox="1"/>
            <p:nvPr/>
          </p:nvSpPr>
          <p:spPr>
            <a:xfrm>
              <a:off x="229328" y="7799122"/>
              <a:ext cx="212632" cy="156158"/>
            </a:xfrm>
            <a:prstGeom prst="rect">
              <a:avLst/>
            </a:prstGeom>
          </p:spPr>
          <p:txBody>
            <a:bodyPr wrap="square" lIns="0" tIns="6901" rIns="0" bIns="0" rtlCol="0">
              <a:noAutofit/>
            </a:bodyPr>
            <a:lstStyle/>
            <a:p>
              <a:pPr marL="12549">
                <a:lnSpc>
                  <a:spcPts val="1087"/>
                </a:lnSpc>
              </a:pPr>
              <a:r>
                <a:rPr lang="es-ES" sz="988" dirty="0">
                  <a:latin typeface="Times New Roman"/>
                  <a:cs typeface="Times New Roman"/>
                </a:rPr>
                <a:t>74</a:t>
              </a:r>
              <a:endParaRPr sz="988" dirty="0">
                <a:latin typeface="Times New Roman"/>
                <a:cs typeface="Times New Roman"/>
              </a:endParaRPr>
            </a:p>
          </p:txBody>
        </p:sp>
        <p:sp>
          <p:nvSpPr>
            <p:cNvPr id="25" name="object 25"/>
            <p:cNvSpPr txBox="1"/>
            <p:nvPr/>
          </p:nvSpPr>
          <p:spPr>
            <a:xfrm>
              <a:off x="803206" y="2171451"/>
              <a:ext cx="1731288" cy="156512"/>
            </a:xfrm>
            <a:prstGeom prst="rect">
              <a:avLst/>
            </a:prstGeom>
          </p:spPr>
          <p:txBody>
            <a:bodyPr wrap="square" lIns="0" tIns="0" rIns="0" bIns="0" rtlCol="0">
              <a:noAutofit/>
            </a:bodyPr>
            <a:lstStyle/>
            <a:p>
              <a:pPr marL="25097">
                <a:lnSpc>
                  <a:spcPts val="988"/>
                </a:lnSpc>
              </a:pPr>
              <a:endParaRPr sz="988" dirty="0"/>
            </a:p>
          </p:txBody>
        </p:sp>
        <p:sp>
          <p:nvSpPr>
            <p:cNvPr id="24" name="object 24"/>
            <p:cNvSpPr txBox="1"/>
            <p:nvPr/>
          </p:nvSpPr>
          <p:spPr>
            <a:xfrm>
              <a:off x="3078484" y="2171451"/>
              <a:ext cx="1731288" cy="156512"/>
            </a:xfrm>
            <a:prstGeom prst="rect">
              <a:avLst/>
            </a:prstGeom>
          </p:spPr>
          <p:txBody>
            <a:bodyPr wrap="square" lIns="0" tIns="0" rIns="0" bIns="0" rtlCol="0">
              <a:noAutofit/>
            </a:bodyPr>
            <a:lstStyle/>
            <a:p>
              <a:pPr marL="25097">
                <a:lnSpc>
                  <a:spcPts val="988"/>
                </a:lnSpc>
              </a:pPr>
              <a:endParaRPr sz="988" dirty="0"/>
            </a:p>
          </p:txBody>
        </p:sp>
        <p:sp>
          <p:nvSpPr>
            <p:cNvPr id="23" name="object 23"/>
            <p:cNvSpPr txBox="1"/>
            <p:nvPr/>
          </p:nvSpPr>
          <p:spPr>
            <a:xfrm>
              <a:off x="803206" y="2435553"/>
              <a:ext cx="1731288" cy="156512"/>
            </a:xfrm>
            <a:prstGeom prst="rect">
              <a:avLst/>
            </a:prstGeom>
          </p:spPr>
          <p:txBody>
            <a:bodyPr wrap="square" lIns="0" tIns="0" rIns="0" bIns="0" rtlCol="0">
              <a:noAutofit/>
            </a:bodyPr>
            <a:lstStyle/>
            <a:p>
              <a:pPr marL="25097">
                <a:lnSpc>
                  <a:spcPts val="988"/>
                </a:lnSpc>
              </a:pPr>
              <a:endParaRPr sz="988" dirty="0"/>
            </a:p>
          </p:txBody>
        </p:sp>
        <p:sp>
          <p:nvSpPr>
            <p:cNvPr id="22" name="object 22"/>
            <p:cNvSpPr txBox="1"/>
            <p:nvPr/>
          </p:nvSpPr>
          <p:spPr>
            <a:xfrm>
              <a:off x="3078484" y="2435553"/>
              <a:ext cx="1731288" cy="156512"/>
            </a:xfrm>
            <a:prstGeom prst="rect">
              <a:avLst/>
            </a:prstGeom>
          </p:spPr>
          <p:txBody>
            <a:bodyPr wrap="square" lIns="0" tIns="0" rIns="0" bIns="0" rtlCol="0">
              <a:noAutofit/>
            </a:bodyPr>
            <a:lstStyle/>
            <a:p>
              <a:pPr marL="25097">
                <a:lnSpc>
                  <a:spcPts val="988"/>
                </a:lnSpc>
              </a:pPr>
              <a:endParaRPr sz="988" dirty="0"/>
            </a:p>
          </p:txBody>
        </p:sp>
        <p:sp>
          <p:nvSpPr>
            <p:cNvPr id="21" name="object 21"/>
            <p:cNvSpPr txBox="1"/>
            <p:nvPr/>
          </p:nvSpPr>
          <p:spPr>
            <a:xfrm>
              <a:off x="803206" y="2710887"/>
              <a:ext cx="1731288" cy="156512"/>
            </a:xfrm>
            <a:prstGeom prst="rect">
              <a:avLst/>
            </a:prstGeom>
          </p:spPr>
          <p:txBody>
            <a:bodyPr wrap="square" lIns="0" tIns="0" rIns="0" bIns="0" rtlCol="0">
              <a:noAutofit/>
            </a:bodyPr>
            <a:lstStyle/>
            <a:p>
              <a:pPr marL="25097">
                <a:lnSpc>
                  <a:spcPts val="988"/>
                </a:lnSpc>
              </a:pPr>
              <a:endParaRPr sz="988" dirty="0"/>
            </a:p>
          </p:txBody>
        </p:sp>
        <p:sp>
          <p:nvSpPr>
            <p:cNvPr id="20" name="object 20"/>
            <p:cNvSpPr txBox="1"/>
            <p:nvPr/>
          </p:nvSpPr>
          <p:spPr>
            <a:xfrm>
              <a:off x="3078484" y="2710887"/>
              <a:ext cx="1731288" cy="156512"/>
            </a:xfrm>
            <a:prstGeom prst="rect">
              <a:avLst/>
            </a:prstGeom>
          </p:spPr>
          <p:txBody>
            <a:bodyPr wrap="square" lIns="0" tIns="0" rIns="0" bIns="0" rtlCol="0">
              <a:noAutofit/>
            </a:bodyPr>
            <a:lstStyle/>
            <a:p>
              <a:pPr marL="25097">
                <a:lnSpc>
                  <a:spcPts val="988"/>
                </a:lnSpc>
              </a:pPr>
              <a:endParaRPr sz="988" dirty="0"/>
            </a:p>
          </p:txBody>
        </p:sp>
        <p:sp>
          <p:nvSpPr>
            <p:cNvPr id="19" name="object 19"/>
            <p:cNvSpPr txBox="1"/>
            <p:nvPr/>
          </p:nvSpPr>
          <p:spPr>
            <a:xfrm>
              <a:off x="803206" y="2974988"/>
              <a:ext cx="1731288" cy="156512"/>
            </a:xfrm>
            <a:prstGeom prst="rect">
              <a:avLst/>
            </a:prstGeom>
          </p:spPr>
          <p:txBody>
            <a:bodyPr wrap="square" lIns="0" tIns="0" rIns="0" bIns="0" rtlCol="0">
              <a:noAutofit/>
            </a:bodyPr>
            <a:lstStyle/>
            <a:p>
              <a:pPr marL="25097">
                <a:lnSpc>
                  <a:spcPts val="988"/>
                </a:lnSpc>
              </a:pPr>
              <a:endParaRPr sz="988" dirty="0"/>
            </a:p>
          </p:txBody>
        </p:sp>
        <p:sp>
          <p:nvSpPr>
            <p:cNvPr id="18" name="object 18"/>
            <p:cNvSpPr txBox="1"/>
            <p:nvPr/>
          </p:nvSpPr>
          <p:spPr>
            <a:xfrm>
              <a:off x="3078484" y="2974988"/>
              <a:ext cx="1731288" cy="156512"/>
            </a:xfrm>
            <a:prstGeom prst="rect">
              <a:avLst/>
            </a:prstGeom>
          </p:spPr>
          <p:txBody>
            <a:bodyPr wrap="square" lIns="0" tIns="0" rIns="0" bIns="0" rtlCol="0">
              <a:noAutofit/>
            </a:bodyPr>
            <a:lstStyle/>
            <a:p>
              <a:pPr marL="25097">
                <a:lnSpc>
                  <a:spcPts val="988"/>
                </a:lnSpc>
              </a:pPr>
              <a:endParaRPr sz="988" dirty="0"/>
            </a:p>
          </p:txBody>
        </p:sp>
        <p:sp>
          <p:nvSpPr>
            <p:cNvPr id="17" name="object 17"/>
            <p:cNvSpPr txBox="1"/>
            <p:nvPr/>
          </p:nvSpPr>
          <p:spPr>
            <a:xfrm>
              <a:off x="803206" y="4235866"/>
              <a:ext cx="1731288" cy="156512"/>
            </a:xfrm>
            <a:prstGeom prst="rect">
              <a:avLst/>
            </a:prstGeom>
          </p:spPr>
          <p:txBody>
            <a:bodyPr wrap="square" lIns="0" tIns="0" rIns="0" bIns="0" rtlCol="0">
              <a:noAutofit/>
            </a:bodyPr>
            <a:lstStyle/>
            <a:p>
              <a:pPr marL="25097">
                <a:lnSpc>
                  <a:spcPts val="988"/>
                </a:lnSpc>
              </a:pPr>
              <a:endParaRPr sz="988" dirty="0"/>
            </a:p>
          </p:txBody>
        </p:sp>
        <p:sp>
          <p:nvSpPr>
            <p:cNvPr id="16" name="object 16"/>
            <p:cNvSpPr txBox="1"/>
            <p:nvPr/>
          </p:nvSpPr>
          <p:spPr>
            <a:xfrm>
              <a:off x="3078484" y="4235866"/>
              <a:ext cx="1731288" cy="156512"/>
            </a:xfrm>
            <a:prstGeom prst="rect">
              <a:avLst/>
            </a:prstGeom>
          </p:spPr>
          <p:txBody>
            <a:bodyPr wrap="square" lIns="0" tIns="0" rIns="0" bIns="0" rtlCol="0">
              <a:noAutofit/>
            </a:bodyPr>
            <a:lstStyle/>
            <a:p>
              <a:pPr marL="25097">
                <a:lnSpc>
                  <a:spcPts val="988"/>
                </a:lnSpc>
              </a:pPr>
              <a:endParaRPr sz="988" dirty="0"/>
            </a:p>
          </p:txBody>
        </p:sp>
        <p:sp>
          <p:nvSpPr>
            <p:cNvPr id="15" name="object 15"/>
            <p:cNvSpPr txBox="1"/>
            <p:nvPr/>
          </p:nvSpPr>
          <p:spPr>
            <a:xfrm>
              <a:off x="803206" y="4499968"/>
              <a:ext cx="1731288" cy="156512"/>
            </a:xfrm>
            <a:prstGeom prst="rect">
              <a:avLst/>
            </a:prstGeom>
          </p:spPr>
          <p:txBody>
            <a:bodyPr wrap="square" lIns="0" tIns="0" rIns="0" bIns="0" rtlCol="0">
              <a:noAutofit/>
            </a:bodyPr>
            <a:lstStyle/>
            <a:p>
              <a:pPr marL="25097">
                <a:lnSpc>
                  <a:spcPts val="988"/>
                </a:lnSpc>
              </a:pPr>
              <a:endParaRPr sz="988" dirty="0"/>
            </a:p>
          </p:txBody>
        </p:sp>
        <p:sp>
          <p:nvSpPr>
            <p:cNvPr id="14" name="object 14"/>
            <p:cNvSpPr txBox="1"/>
            <p:nvPr/>
          </p:nvSpPr>
          <p:spPr>
            <a:xfrm>
              <a:off x="3078484" y="4499968"/>
              <a:ext cx="1731288" cy="156512"/>
            </a:xfrm>
            <a:prstGeom prst="rect">
              <a:avLst/>
            </a:prstGeom>
          </p:spPr>
          <p:txBody>
            <a:bodyPr wrap="square" lIns="0" tIns="0" rIns="0" bIns="0" rtlCol="0">
              <a:noAutofit/>
            </a:bodyPr>
            <a:lstStyle/>
            <a:p>
              <a:pPr marL="25097">
                <a:lnSpc>
                  <a:spcPts val="988"/>
                </a:lnSpc>
              </a:pPr>
              <a:endParaRPr sz="988" dirty="0"/>
            </a:p>
          </p:txBody>
        </p:sp>
        <p:sp>
          <p:nvSpPr>
            <p:cNvPr id="13" name="object 13"/>
            <p:cNvSpPr txBox="1"/>
            <p:nvPr/>
          </p:nvSpPr>
          <p:spPr>
            <a:xfrm>
              <a:off x="803206" y="4775303"/>
              <a:ext cx="1731288" cy="156512"/>
            </a:xfrm>
            <a:prstGeom prst="rect">
              <a:avLst/>
            </a:prstGeom>
          </p:spPr>
          <p:txBody>
            <a:bodyPr wrap="square" lIns="0" tIns="0" rIns="0" bIns="0" rtlCol="0">
              <a:noAutofit/>
            </a:bodyPr>
            <a:lstStyle/>
            <a:p>
              <a:pPr marL="25097">
                <a:lnSpc>
                  <a:spcPts val="988"/>
                </a:lnSpc>
              </a:pPr>
              <a:endParaRPr sz="988" dirty="0"/>
            </a:p>
          </p:txBody>
        </p:sp>
        <p:sp>
          <p:nvSpPr>
            <p:cNvPr id="12" name="object 12"/>
            <p:cNvSpPr txBox="1"/>
            <p:nvPr/>
          </p:nvSpPr>
          <p:spPr>
            <a:xfrm>
              <a:off x="3078484" y="4775303"/>
              <a:ext cx="1731288" cy="156512"/>
            </a:xfrm>
            <a:prstGeom prst="rect">
              <a:avLst/>
            </a:prstGeom>
          </p:spPr>
          <p:txBody>
            <a:bodyPr wrap="square" lIns="0" tIns="0" rIns="0" bIns="0" rtlCol="0">
              <a:noAutofit/>
            </a:bodyPr>
            <a:lstStyle/>
            <a:p>
              <a:pPr marL="25097">
                <a:lnSpc>
                  <a:spcPts val="988"/>
                </a:lnSpc>
              </a:pPr>
              <a:endParaRPr sz="988" dirty="0"/>
            </a:p>
          </p:txBody>
        </p:sp>
        <p:sp>
          <p:nvSpPr>
            <p:cNvPr id="11" name="object 11"/>
            <p:cNvSpPr txBox="1"/>
            <p:nvPr/>
          </p:nvSpPr>
          <p:spPr>
            <a:xfrm>
              <a:off x="803206" y="5039405"/>
              <a:ext cx="1731288" cy="156512"/>
            </a:xfrm>
            <a:prstGeom prst="rect">
              <a:avLst/>
            </a:prstGeom>
          </p:spPr>
          <p:txBody>
            <a:bodyPr wrap="square" lIns="0" tIns="0" rIns="0" bIns="0" rtlCol="0">
              <a:noAutofit/>
            </a:bodyPr>
            <a:lstStyle/>
            <a:p>
              <a:pPr marL="25097">
                <a:lnSpc>
                  <a:spcPts val="988"/>
                </a:lnSpc>
              </a:pPr>
              <a:endParaRPr sz="988" dirty="0"/>
            </a:p>
          </p:txBody>
        </p:sp>
        <p:sp>
          <p:nvSpPr>
            <p:cNvPr id="10" name="object 10"/>
            <p:cNvSpPr txBox="1"/>
            <p:nvPr/>
          </p:nvSpPr>
          <p:spPr>
            <a:xfrm>
              <a:off x="3078484" y="5039405"/>
              <a:ext cx="1731288" cy="156512"/>
            </a:xfrm>
            <a:prstGeom prst="rect">
              <a:avLst/>
            </a:prstGeom>
          </p:spPr>
          <p:txBody>
            <a:bodyPr wrap="square" lIns="0" tIns="0" rIns="0" bIns="0" rtlCol="0">
              <a:noAutofit/>
            </a:bodyPr>
            <a:lstStyle/>
            <a:p>
              <a:pPr marL="25097">
                <a:lnSpc>
                  <a:spcPts val="988"/>
                </a:lnSpc>
              </a:pPr>
              <a:endParaRPr sz="988" dirty="0"/>
            </a:p>
          </p:txBody>
        </p:sp>
        <p:sp>
          <p:nvSpPr>
            <p:cNvPr id="9" name="object 9"/>
            <p:cNvSpPr txBox="1"/>
            <p:nvPr/>
          </p:nvSpPr>
          <p:spPr>
            <a:xfrm>
              <a:off x="803206" y="6314996"/>
              <a:ext cx="1731288" cy="156512"/>
            </a:xfrm>
            <a:prstGeom prst="rect">
              <a:avLst/>
            </a:prstGeom>
          </p:spPr>
          <p:txBody>
            <a:bodyPr wrap="square" lIns="0" tIns="0" rIns="0" bIns="0" rtlCol="0">
              <a:noAutofit/>
            </a:bodyPr>
            <a:lstStyle/>
            <a:p>
              <a:pPr marL="25097">
                <a:lnSpc>
                  <a:spcPts val="988"/>
                </a:lnSpc>
              </a:pPr>
              <a:endParaRPr sz="988" dirty="0"/>
            </a:p>
          </p:txBody>
        </p:sp>
        <p:sp>
          <p:nvSpPr>
            <p:cNvPr id="8" name="object 8"/>
            <p:cNvSpPr txBox="1"/>
            <p:nvPr/>
          </p:nvSpPr>
          <p:spPr>
            <a:xfrm>
              <a:off x="3078484" y="6314996"/>
              <a:ext cx="1731288" cy="156512"/>
            </a:xfrm>
            <a:prstGeom prst="rect">
              <a:avLst/>
            </a:prstGeom>
          </p:spPr>
          <p:txBody>
            <a:bodyPr wrap="square" lIns="0" tIns="0" rIns="0" bIns="0" rtlCol="0">
              <a:noAutofit/>
            </a:bodyPr>
            <a:lstStyle/>
            <a:p>
              <a:pPr marL="25097">
                <a:lnSpc>
                  <a:spcPts val="988"/>
                </a:lnSpc>
              </a:pPr>
              <a:endParaRPr sz="988" dirty="0"/>
            </a:p>
          </p:txBody>
        </p:sp>
        <p:sp>
          <p:nvSpPr>
            <p:cNvPr id="7" name="object 7"/>
            <p:cNvSpPr txBox="1"/>
            <p:nvPr/>
          </p:nvSpPr>
          <p:spPr>
            <a:xfrm>
              <a:off x="803206" y="6579098"/>
              <a:ext cx="1731288" cy="156512"/>
            </a:xfrm>
            <a:prstGeom prst="rect">
              <a:avLst/>
            </a:prstGeom>
          </p:spPr>
          <p:txBody>
            <a:bodyPr wrap="square" lIns="0" tIns="0" rIns="0" bIns="0" rtlCol="0">
              <a:noAutofit/>
            </a:bodyPr>
            <a:lstStyle/>
            <a:p>
              <a:pPr marL="25097">
                <a:lnSpc>
                  <a:spcPts val="988"/>
                </a:lnSpc>
              </a:pPr>
              <a:endParaRPr sz="988" dirty="0"/>
            </a:p>
          </p:txBody>
        </p:sp>
        <p:sp>
          <p:nvSpPr>
            <p:cNvPr id="6" name="object 6"/>
            <p:cNvSpPr txBox="1"/>
            <p:nvPr/>
          </p:nvSpPr>
          <p:spPr>
            <a:xfrm>
              <a:off x="3078484" y="6579098"/>
              <a:ext cx="1731288" cy="156512"/>
            </a:xfrm>
            <a:prstGeom prst="rect">
              <a:avLst/>
            </a:prstGeom>
          </p:spPr>
          <p:txBody>
            <a:bodyPr wrap="square" lIns="0" tIns="0" rIns="0" bIns="0" rtlCol="0">
              <a:noAutofit/>
            </a:bodyPr>
            <a:lstStyle/>
            <a:p>
              <a:pPr marL="25097">
                <a:lnSpc>
                  <a:spcPts val="988"/>
                </a:lnSpc>
              </a:pPr>
              <a:endParaRPr sz="988" dirty="0"/>
            </a:p>
          </p:txBody>
        </p:sp>
        <p:sp>
          <p:nvSpPr>
            <p:cNvPr id="5" name="object 5"/>
            <p:cNvSpPr txBox="1"/>
            <p:nvPr/>
          </p:nvSpPr>
          <p:spPr>
            <a:xfrm>
              <a:off x="803206" y="6854432"/>
              <a:ext cx="1731288" cy="156512"/>
            </a:xfrm>
            <a:prstGeom prst="rect">
              <a:avLst/>
            </a:prstGeom>
          </p:spPr>
          <p:txBody>
            <a:bodyPr wrap="square" lIns="0" tIns="0" rIns="0" bIns="0" rtlCol="0">
              <a:noAutofit/>
            </a:bodyPr>
            <a:lstStyle/>
            <a:p>
              <a:pPr marL="25097">
                <a:lnSpc>
                  <a:spcPts val="988"/>
                </a:lnSpc>
              </a:pPr>
              <a:endParaRPr sz="988" dirty="0"/>
            </a:p>
          </p:txBody>
        </p:sp>
        <p:sp>
          <p:nvSpPr>
            <p:cNvPr id="4" name="object 4"/>
            <p:cNvSpPr txBox="1"/>
            <p:nvPr/>
          </p:nvSpPr>
          <p:spPr>
            <a:xfrm>
              <a:off x="3078484" y="6854432"/>
              <a:ext cx="1731288" cy="156512"/>
            </a:xfrm>
            <a:prstGeom prst="rect">
              <a:avLst/>
            </a:prstGeom>
          </p:spPr>
          <p:txBody>
            <a:bodyPr wrap="square" lIns="0" tIns="0" rIns="0" bIns="0" rtlCol="0">
              <a:noAutofit/>
            </a:bodyPr>
            <a:lstStyle/>
            <a:p>
              <a:pPr marL="25097">
                <a:lnSpc>
                  <a:spcPts val="988"/>
                </a:lnSpc>
              </a:pPr>
              <a:endParaRPr sz="988" dirty="0"/>
            </a:p>
          </p:txBody>
        </p:sp>
        <p:sp>
          <p:nvSpPr>
            <p:cNvPr id="3" name="object 3"/>
            <p:cNvSpPr txBox="1"/>
            <p:nvPr/>
          </p:nvSpPr>
          <p:spPr>
            <a:xfrm>
              <a:off x="803206" y="7118533"/>
              <a:ext cx="1731288" cy="156512"/>
            </a:xfrm>
            <a:prstGeom prst="rect">
              <a:avLst/>
            </a:prstGeom>
          </p:spPr>
          <p:txBody>
            <a:bodyPr wrap="square" lIns="0" tIns="0" rIns="0" bIns="0" rtlCol="0">
              <a:noAutofit/>
            </a:bodyPr>
            <a:lstStyle/>
            <a:p>
              <a:pPr marL="25097">
                <a:lnSpc>
                  <a:spcPts val="988"/>
                </a:lnSpc>
              </a:pPr>
              <a:endParaRPr sz="988" dirty="0"/>
            </a:p>
          </p:txBody>
        </p:sp>
        <p:sp>
          <p:nvSpPr>
            <p:cNvPr id="2" name="object 2"/>
            <p:cNvSpPr txBox="1"/>
            <p:nvPr/>
          </p:nvSpPr>
          <p:spPr>
            <a:xfrm>
              <a:off x="3078484" y="7118533"/>
              <a:ext cx="1731288" cy="156512"/>
            </a:xfrm>
            <a:prstGeom prst="rect">
              <a:avLst/>
            </a:prstGeom>
          </p:spPr>
          <p:txBody>
            <a:bodyPr wrap="square" lIns="0" tIns="0" rIns="0" bIns="0" rtlCol="0">
              <a:noAutofit/>
            </a:bodyPr>
            <a:lstStyle/>
            <a:p>
              <a:pPr marL="25097">
                <a:lnSpc>
                  <a:spcPts val="988"/>
                </a:lnSpc>
              </a:pPr>
              <a:endParaRPr sz="988" dirty="0"/>
            </a:p>
          </p:txBody>
        </p:sp>
        <p:sp>
          <p:nvSpPr>
            <p:cNvPr id="97" name="object 11"/>
            <p:cNvSpPr txBox="1"/>
            <p:nvPr/>
          </p:nvSpPr>
          <p:spPr>
            <a:xfrm>
              <a:off x="562140" y="665178"/>
              <a:ext cx="2799384" cy="286939"/>
            </a:xfrm>
            <a:prstGeom prst="rect">
              <a:avLst/>
            </a:prstGeom>
          </p:spPr>
          <p:txBody>
            <a:bodyPr wrap="square" lIns="0" tIns="13582" rIns="0" bIns="0" rtlCol="0">
              <a:noAutofit/>
            </a:bodyPr>
            <a:lstStyle/>
            <a:p>
              <a:pPr marL="12549">
                <a:lnSpc>
                  <a:spcPts val="2139"/>
                </a:lnSpc>
              </a:pPr>
              <a:r>
                <a:rPr lang="es-ES" sz="1383" b="1" dirty="0">
                  <a:solidFill>
                    <a:srgbClr val="00ADEF"/>
                  </a:solidFill>
                  <a:latin typeface="Times New Roman"/>
                  <a:cs typeface="Times New Roman"/>
                </a:rPr>
                <a:t>Palabra</a:t>
              </a:r>
              <a:r>
                <a:rPr sz="988" dirty="0">
                  <a:solidFill>
                    <a:srgbClr val="00ADEF"/>
                  </a:solidFill>
                  <a:latin typeface="Times New Roman"/>
                  <a:cs typeface="Times New Roman"/>
                </a:rPr>
                <a:t> </a:t>
              </a:r>
              <a:r>
                <a:rPr lang="es-ES" sz="988" dirty="0">
                  <a:solidFill>
                    <a:srgbClr val="00ADEF"/>
                  </a:solidFill>
                  <a:latin typeface="Times New Roman"/>
                  <a:cs typeface="Times New Roman"/>
                </a:rPr>
                <a:t>    Aplicando a la vida</a:t>
              </a:r>
              <a:endParaRPr sz="988" dirty="0">
                <a:latin typeface="Times New Roman"/>
                <a:cs typeface="Times New Roman"/>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7" name="그룹 116">
            <a:extLst>
              <a:ext uri="{FF2B5EF4-FFF2-40B4-BE49-F238E27FC236}">
                <a16:creationId xmlns:a16="http://schemas.microsoft.com/office/drawing/2014/main" id="{5ED11C32-CA6F-4A4F-BB7B-90C5D466F58A}"/>
              </a:ext>
            </a:extLst>
          </p:cNvPr>
          <p:cNvGrpSpPr/>
          <p:nvPr/>
        </p:nvGrpSpPr>
        <p:grpSpPr>
          <a:xfrm>
            <a:off x="1" y="47940"/>
            <a:ext cx="5487247" cy="7896213"/>
            <a:chOff x="1" y="-12"/>
            <a:chExt cx="5703681" cy="8207665"/>
          </a:xfrm>
        </p:grpSpPr>
        <p:sp>
          <p:nvSpPr>
            <p:cNvPr id="116" name="object 116"/>
            <p:cNvSpPr/>
            <p:nvPr/>
          </p:nvSpPr>
          <p:spPr>
            <a:xfrm>
              <a:off x="181976" y="1"/>
              <a:ext cx="5351628" cy="8207652"/>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sz="1779" dirty="0"/>
            </a:p>
          </p:txBody>
        </p:sp>
        <p:sp>
          <p:nvSpPr>
            <p:cNvPr id="44" name="object 44"/>
            <p:cNvSpPr/>
            <p:nvPr/>
          </p:nvSpPr>
          <p:spPr>
            <a:xfrm>
              <a:off x="5533604" y="-12"/>
              <a:ext cx="170078" cy="8207665"/>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6DCFF6"/>
            </a:solidFill>
          </p:spPr>
          <p:txBody>
            <a:bodyPr wrap="square" lIns="0" tIns="0" rIns="0" bIns="0" rtlCol="0">
              <a:noAutofit/>
            </a:bodyPr>
            <a:lstStyle/>
            <a:p>
              <a:endParaRPr sz="1779" dirty="0"/>
            </a:p>
          </p:txBody>
        </p:sp>
        <p:sp>
          <p:nvSpPr>
            <p:cNvPr id="45" name="object 45"/>
            <p:cNvSpPr/>
            <p:nvPr/>
          </p:nvSpPr>
          <p:spPr>
            <a:xfrm>
              <a:off x="427741"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779" dirty="0"/>
            </a:p>
          </p:txBody>
        </p:sp>
        <p:sp>
          <p:nvSpPr>
            <p:cNvPr id="46" name="object 46"/>
            <p:cNvSpPr/>
            <p:nvPr/>
          </p:nvSpPr>
          <p:spPr>
            <a:xfrm>
              <a:off x="5277564"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7" name="object 47"/>
            <p:cNvSpPr/>
            <p:nvPr/>
          </p:nvSpPr>
          <p:spPr>
            <a:xfrm>
              <a:off x="5277564"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8" name="object 48"/>
            <p:cNvSpPr/>
            <p:nvPr/>
          </p:nvSpPr>
          <p:spPr>
            <a:xfrm>
              <a:off x="479911"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9" name="object 49"/>
            <p:cNvSpPr/>
            <p:nvPr/>
          </p:nvSpPr>
          <p:spPr>
            <a:xfrm>
              <a:off x="479911"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0" name="object 50"/>
            <p:cNvSpPr/>
            <p:nvPr/>
          </p:nvSpPr>
          <p:spPr>
            <a:xfrm>
              <a:off x="427845"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779" dirty="0"/>
            </a:p>
          </p:txBody>
        </p:sp>
        <p:sp>
          <p:nvSpPr>
            <p:cNvPr id="51" name="object 51"/>
            <p:cNvSpPr/>
            <p:nvPr/>
          </p:nvSpPr>
          <p:spPr>
            <a:xfrm>
              <a:off x="5277667"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2" name="object 52"/>
            <p:cNvSpPr/>
            <p:nvPr/>
          </p:nvSpPr>
          <p:spPr>
            <a:xfrm>
              <a:off x="5277667"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3" name="object 53"/>
            <p:cNvSpPr/>
            <p:nvPr/>
          </p:nvSpPr>
          <p:spPr>
            <a:xfrm>
              <a:off x="480015"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4" name="object 54"/>
            <p:cNvSpPr/>
            <p:nvPr/>
          </p:nvSpPr>
          <p:spPr>
            <a:xfrm>
              <a:off x="480015"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5" name="object 55"/>
            <p:cNvSpPr/>
            <p:nvPr/>
          </p:nvSpPr>
          <p:spPr>
            <a:xfrm>
              <a:off x="761226" y="668089"/>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56" name="object 56"/>
            <p:cNvSpPr/>
            <p:nvPr/>
          </p:nvSpPr>
          <p:spPr>
            <a:xfrm>
              <a:off x="761226"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57" name="object 57"/>
            <p:cNvSpPr/>
            <p:nvPr/>
          </p:nvSpPr>
          <p:spPr>
            <a:xfrm>
              <a:off x="3036502"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58" name="object 58"/>
            <p:cNvSpPr/>
            <p:nvPr/>
          </p:nvSpPr>
          <p:spPr>
            <a:xfrm>
              <a:off x="3036502"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59" name="object 59"/>
            <p:cNvSpPr/>
            <p:nvPr/>
          </p:nvSpPr>
          <p:spPr>
            <a:xfrm>
              <a:off x="969184" y="106063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0" name="object 60"/>
            <p:cNvSpPr/>
            <p:nvPr/>
          </p:nvSpPr>
          <p:spPr>
            <a:xfrm>
              <a:off x="969184" y="132473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1" name="object 61"/>
            <p:cNvSpPr/>
            <p:nvPr/>
          </p:nvSpPr>
          <p:spPr>
            <a:xfrm>
              <a:off x="3244460" y="106063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2" name="object 62"/>
            <p:cNvSpPr/>
            <p:nvPr/>
          </p:nvSpPr>
          <p:spPr>
            <a:xfrm>
              <a:off x="3244460" y="132473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3" name="object 63"/>
            <p:cNvSpPr/>
            <p:nvPr/>
          </p:nvSpPr>
          <p:spPr>
            <a:xfrm>
              <a:off x="969184" y="16000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4" name="object 64"/>
            <p:cNvSpPr/>
            <p:nvPr/>
          </p:nvSpPr>
          <p:spPr>
            <a:xfrm>
              <a:off x="3244460" y="16000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5" name="object 65"/>
            <p:cNvSpPr/>
            <p:nvPr/>
          </p:nvSpPr>
          <p:spPr>
            <a:xfrm>
              <a:off x="969184" y="18641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6" name="object 66"/>
            <p:cNvSpPr/>
            <p:nvPr/>
          </p:nvSpPr>
          <p:spPr>
            <a:xfrm>
              <a:off x="3244460" y="18641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7" name="object 67"/>
            <p:cNvSpPr/>
            <p:nvPr/>
          </p:nvSpPr>
          <p:spPr>
            <a:xfrm>
              <a:off x="516185" y="437561"/>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68" name="object 68"/>
            <p:cNvSpPr/>
            <p:nvPr/>
          </p:nvSpPr>
          <p:spPr>
            <a:xfrm>
              <a:off x="559474" y="480858"/>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69" name="object 69"/>
            <p:cNvSpPr/>
            <p:nvPr/>
          </p:nvSpPr>
          <p:spPr>
            <a:xfrm>
              <a:off x="600298" y="521682"/>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70" name="object 70"/>
            <p:cNvSpPr/>
            <p:nvPr/>
          </p:nvSpPr>
          <p:spPr>
            <a:xfrm>
              <a:off x="761226" y="2490780"/>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71" name="object 71"/>
            <p:cNvSpPr/>
            <p:nvPr/>
          </p:nvSpPr>
          <p:spPr>
            <a:xfrm>
              <a:off x="761226"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72" name="object 72"/>
            <p:cNvSpPr/>
            <p:nvPr/>
          </p:nvSpPr>
          <p:spPr>
            <a:xfrm>
              <a:off x="3036502"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73" name="object 73"/>
            <p:cNvSpPr/>
            <p:nvPr/>
          </p:nvSpPr>
          <p:spPr>
            <a:xfrm>
              <a:off x="3036502"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74" name="object 74"/>
            <p:cNvSpPr/>
            <p:nvPr/>
          </p:nvSpPr>
          <p:spPr>
            <a:xfrm>
              <a:off x="969184" y="288332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5" name="object 75"/>
            <p:cNvSpPr/>
            <p:nvPr/>
          </p:nvSpPr>
          <p:spPr>
            <a:xfrm>
              <a:off x="969184" y="314742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6" name="object 76"/>
            <p:cNvSpPr/>
            <p:nvPr/>
          </p:nvSpPr>
          <p:spPr>
            <a:xfrm>
              <a:off x="3244460" y="288332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7" name="object 77"/>
            <p:cNvSpPr/>
            <p:nvPr/>
          </p:nvSpPr>
          <p:spPr>
            <a:xfrm>
              <a:off x="3244460" y="314742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8" name="object 78"/>
            <p:cNvSpPr/>
            <p:nvPr/>
          </p:nvSpPr>
          <p:spPr>
            <a:xfrm>
              <a:off x="969184" y="342276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9" name="object 79"/>
            <p:cNvSpPr/>
            <p:nvPr/>
          </p:nvSpPr>
          <p:spPr>
            <a:xfrm>
              <a:off x="3244460" y="342276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0" name="object 80"/>
            <p:cNvSpPr/>
            <p:nvPr/>
          </p:nvSpPr>
          <p:spPr>
            <a:xfrm>
              <a:off x="969184" y="36868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1" name="object 81"/>
            <p:cNvSpPr/>
            <p:nvPr/>
          </p:nvSpPr>
          <p:spPr>
            <a:xfrm>
              <a:off x="3244460" y="36868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2" name="object 82"/>
            <p:cNvSpPr/>
            <p:nvPr/>
          </p:nvSpPr>
          <p:spPr>
            <a:xfrm>
              <a:off x="516185" y="2260253"/>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83" name="object 83"/>
            <p:cNvSpPr/>
            <p:nvPr/>
          </p:nvSpPr>
          <p:spPr>
            <a:xfrm>
              <a:off x="559474" y="2303550"/>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84" name="object 84"/>
            <p:cNvSpPr/>
            <p:nvPr/>
          </p:nvSpPr>
          <p:spPr>
            <a:xfrm>
              <a:off x="600298" y="2344374"/>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85" name="object 85"/>
            <p:cNvSpPr/>
            <p:nvPr/>
          </p:nvSpPr>
          <p:spPr>
            <a:xfrm>
              <a:off x="761226" y="4309775"/>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86" name="object 86"/>
            <p:cNvSpPr/>
            <p:nvPr/>
          </p:nvSpPr>
          <p:spPr>
            <a:xfrm>
              <a:off x="761226"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7" name="object 87"/>
            <p:cNvSpPr/>
            <p:nvPr/>
          </p:nvSpPr>
          <p:spPr>
            <a:xfrm>
              <a:off x="3036502"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88" name="object 88"/>
            <p:cNvSpPr/>
            <p:nvPr/>
          </p:nvSpPr>
          <p:spPr>
            <a:xfrm>
              <a:off x="3036502"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9" name="object 89"/>
            <p:cNvSpPr/>
            <p:nvPr/>
          </p:nvSpPr>
          <p:spPr>
            <a:xfrm>
              <a:off x="969184" y="470232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0" name="object 90"/>
            <p:cNvSpPr/>
            <p:nvPr/>
          </p:nvSpPr>
          <p:spPr>
            <a:xfrm>
              <a:off x="969184" y="4966424"/>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1" name="object 91"/>
            <p:cNvSpPr/>
            <p:nvPr/>
          </p:nvSpPr>
          <p:spPr>
            <a:xfrm>
              <a:off x="3244460" y="470232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2" name="object 92"/>
            <p:cNvSpPr/>
            <p:nvPr/>
          </p:nvSpPr>
          <p:spPr>
            <a:xfrm>
              <a:off x="3244460" y="4966424"/>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3" name="object 93"/>
            <p:cNvSpPr/>
            <p:nvPr/>
          </p:nvSpPr>
          <p:spPr>
            <a:xfrm>
              <a:off x="969184" y="52417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4" name="object 94"/>
            <p:cNvSpPr/>
            <p:nvPr/>
          </p:nvSpPr>
          <p:spPr>
            <a:xfrm>
              <a:off x="3244460" y="52417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5" name="object 95"/>
            <p:cNvSpPr/>
            <p:nvPr/>
          </p:nvSpPr>
          <p:spPr>
            <a:xfrm>
              <a:off x="969184" y="550586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6" name="object 96"/>
            <p:cNvSpPr/>
            <p:nvPr/>
          </p:nvSpPr>
          <p:spPr>
            <a:xfrm>
              <a:off x="3244460" y="550586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7" name="object 97"/>
            <p:cNvSpPr/>
            <p:nvPr/>
          </p:nvSpPr>
          <p:spPr>
            <a:xfrm>
              <a:off x="516185" y="4079247"/>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98" name="object 98"/>
            <p:cNvSpPr/>
            <p:nvPr/>
          </p:nvSpPr>
          <p:spPr>
            <a:xfrm>
              <a:off x="559474" y="4122543"/>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99" name="object 99"/>
            <p:cNvSpPr/>
            <p:nvPr/>
          </p:nvSpPr>
          <p:spPr>
            <a:xfrm>
              <a:off x="600298" y="4163367"/>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100" name="object 100"/>
            <p:cNvSpPr/>
            <p:nvPr/>
          </p:nvSpPr>
          <p:spPr>
            <a:xfrm>
              <a:off x="761226" y="6158347"/>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101" name="object 101"/>
            <p:cNvSpPr/>
            <p:nvPr/>
          </p:nvSpPr>
          <p:spPr>
            <a:xfrm>
              <a:off x="761226"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102" name="object 102"/>
            <p:cNvSpPr/>
            <p:nvPr/>
          </p:nvSpPr>
          <p:spPr>
            <a:xfrm>
              <a:off x="3036502"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103" name="object 103"/>
            <p:cNvSpPr/>
            <p:nvPr/>
          </p:nvSpPr>
          <p:spPr>
            <a:xfrm>
              <a:off x="3036502"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104" name="object 104"/>
            <p:cNvSpPr/>
            <p:nvPr/>
          </p:nvSpPr>
          <p:spPr>
            <a:xfrm>
              <a:off x="969184" y="655089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5" name="object 105"/>
            <p:cNvSpPr/>
            <p:nvPr/>
          </p:nvSpPr>
          <p:spPr>
            <a:xfrm>
              <a:off x="969184" y="681499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6" name="object 106"/>
            <p:cNvSpPr/>
            <p:nvPr/>
          </p:nvSpPr>
          <p:spPr>
            <a:xfrm>
              <a:off x="3244460" y="655089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7" name="object 107"/>
            <p:cNvSpPr/>
            <p:nvPr/>
          </p:nvSpPr>
          <p:spPr>
            <a:xfrm>
              <a:off x="3244460" y="681499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8" name="object 108"/>
            <p:cNvSpPr/>
            <p:nvPr/>
          </p:nvSpPr>
          <p:spPr>
            <a:xfrm>
              <a:off x="969184" y="7090330"/>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9" name="object 109"/>
            <p:cNvSpPr/>
            <p:nvPr/>
          </p:nvSpPr>
          <p:spPr>
            <a:xfrm>
              <a:off x="3244460" y="7090330"/>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10" name="object 110"/>
            <p:cNvSpPr/>
            <p:nvPr/>
          </p:nvSpPr>
          <p:spPr>
            <a:xfrm>
              <a:off x="969184" y="735443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11" name="object 111"/>
            <p:cNvSpPr/>
            <p:nvPr/>
          </p:nvSpPr>
          <p:spPr>
            <a:xfrm>
              <a:off x="3244460" y="735443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12" name="object 112"/>
            <p:cNvSpPr/>
            <p:nvPr/>
          </p:nvSpPr>
          <p:spPr>
            <a:xfrm>
              <a:off x="516185" y="5927818"/>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113" name="object 113"/>
            <p:cNvSpPr/>
            <p:nvPr/>
          </p:nvSpPr>
          <p:spPr>
            <a:xfrm>
              <a:off x="559474" y="5971114"/>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114" name="object 114"/>
            <p:cNvSpPr/>
            <p:nvPr/>
          </p:nvSpPr>
          <p:spPr>
            <a:xfrm>
              <a:off x="600298" y="6011939"/>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115" name="object 115"/>
            <p:cNvSpPr/>
            <p:nvPr/>
          </p:nvSpPr>
          <p:spPr>
            <a:xfrm>
              <a:off x="5159008" y="7690058"/>
              <a:ext cx="369708" cy="369708"/>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sz="1779" dirty="0"/>
            </a:p>
          </p:txBody>
        </p:sp>
        <p:sp>
          <p:nvSpPr>
            <p:cNvPr id="43" name="object 43"/>
            <p:cNvSpPr/>
            <p:nvPr/>
          </p:nvSpPr>
          <p:spPr>
            <a:xfrm>
              <a:off x="1" y="-12"/>
              <a:ext cx="181976" cy="8207665"/>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sz="1779" dirty="0"/>
            </a:p>
          </p:txBody>
        </p:sp>
        <p:sp>
          <p:nvSpPr>
            <p:cNvPr id="42" name="object 42"/>
            <p:cNvSpPr txBox="1"/>
            <p:nvPr/>
          </p:nvSpPr>
          <p:spPr>
            <a:xfrm>
              <a:off x="686352" y="545701"/>
              <a:ext cx="226421"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X</a:t>
              </a:r>
              <a:endParaRPr sz="1976" dirty="0">
                <a:latin typeface="Times New Roman"/>
                <a:cs typeface="Times New Roman"/>
              </a:endParaRPr>
            </a:p>
          </p:txBody>
        </p:sp>
        <p:sp>
          <p:nvSpPr>
            <p:cNvPr id="41" name="object 41"/>
            <p:cNvSpPr txBox="1"/>
            <p:nvPr/>
          </p:nvSpPr>
          <p:spPr>
            <a:xfrm>
              <a:off x="1060996" y="800990"/>
              <a:ext cx="1021804" cy="143506"/>
            </a:xfrm>
            <a:prstGeom prst="rect">
              <a:avLst/>
            </a:prstGeom>
          </p:spPr>
          <p:txBody>
            <a:bodyPr wrap="square" lIns="0" tIns="6400" rIns="0" bIns="0" rtlCol="0">
              <a:noAutofit/>
            </a:bodyPr>
            <a:lstStyle/>
            <a:p>
              <a:pPr marL="12700">
                <a:lnSpc>
                  <a:spcPts val="1045"/>
                </a:lnSpc>
              </a:pPr>
              <a:r>
                <a:rPr lang="es-ES" sz="1000" spc="15" dirty="0">
                  <a:latin typeface="Malgun Gothic"/>
                  <a:cs typeface="Malgun Gothic"/>
                </a:rPr>
                <a:t>2Co 1:9</a:t>
              </a:r>
              <a:endParaRPr lang="es-ES" sz="1000" dirty="0">
                <a:latin typeface="Malgun Gothic"/>
                <a:cs typeface="Malgun Gothic"/>
              </a:endParaRPr>
            </a:p>
          </p:txBody>
        </p:sp>
        <p:sp>
          <p:nvSpPr>
            <p:cNvPr id="40" name="object 40"/>
            <p:cNvSpPr txBox="1"/>
            <p:nvPr/>
          </p:nvSpPr>
          <p:spPr>
            <a:xfrm>
              <a:off x="705797" y="2368393"/>
              <a:ext cx="252507" cy="285796"/>
            </a:xfrm>
            <a:prstGeom prst="rect">
              <a:avLst/>
            </a:prstGeom>
          </p:spPr>
          <p:txBody>
            <a:bodyPr wrap="square" lIns="0" tIns="13426" rIns="0" bIns="0" rtlCol="0">
              <a:noAutofit/>
            </a:bodyPr>
            <a:lstStyle/>
            <a:p>
              <a:pPr marL="12549">
                <a:lnSpc>
                  <a:spcPts val="2115"/>
                </a:lnSpc>
              </a:pPr>
              <a:r>
                <a:rPr lang="es-ES" sz="1976" spc="-405" dirty="0">
                  <a:solidFill>
                    <a:srgbClr val="FFFFFF"/>
                  </a:solidFill>
                  <a:latin typeface="Times New Roman"/>
                  <a:cs typeface="Times New Roman"/>
                </a:rPr>
                <a:t>J</a:t>
              </a:r>
              <a:endParaRPr sz="1976" dirty="0">
                <a:latin typeface="Times New Roman"/>
                <a:cs typeface="Times New Roman"/>
              </a:endParaRPr>
            </a:p>
          </p:txBody>
        </p:sp>
        <p:sp>
          <p:nvSpPr>
            <p:cNvPr id="39" name="object 39"/>
            <p:cNvSpPr txBox="1"/>
            <p:nvPr/>
          </p:nvSpPr>
          <p:spPr>
            <a:xfrm>
              <a:off x="1060996" y="2623732"/>
              <a:ext cx="717004" cy="165473"/>
            </a:xfrm>
            <a:prstGeom prst="rect">
              <a:avLst/>
            </a:prstGeom>
          </p:spPr>
          <p:txBody>
            <a:bodyPr wrap="square" lIns="0" tIns="6400" rIns="0" bIns="0" rtlCol="0">
              <a:noAutofit/>
            </a:bodyPr>
            <a:lstStyle/>
            <a:p>
              <a:pPr marL="12700">
                <a:lnSpc>
                  <a:spcPts val="1045"/>
                </a:lnSpc>
              </a:pPr>
              <a:r>
                <a:rPr lang="es-ES" sz="1000" spc="48" dirty="0">
                  <a:latin typeface="Malgun Gothic"/>
                  <a:cs typeface="Malgun Gothic"/>
                </a:rPr>
                <a:t>Stg 1:2~3</a:t>
              </a:r>
              <a:endParaRPr lang="es-ES" sz="1000" dirty="0">
                <a:latin typeface="Malgun Gothic"/>
                <a:cs typeface="Malgun Gothic"/>
              </a:endParaRPr>
            </a:p>
          </p:txBody>
        </p:sp>
        <p:sp>
          <p:nvSpPr>
            <p:cNvPr id="38" name="object 38"/>
            <p:cNvSpPr txBox="1"/>
            <p:nvPr/>
          </p:nvSpPr>
          <p:spPr>
            <a:xfrm>
              <a:off x="661974" y="4199749"/>
              <a:ext cx="226422" cy="299982"/>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V</a:t>
              </a:r>
              <a:endParaRPr sz="1976" dirty="0">
                <a:latin typeface="Times New Roman"/>
                <a:cs typeface="Times New Roman"/>
              </a:endParaRPr>
            </a:p>
          </p:txBody>
        </p:sp>
        <p:sp>
          <p:nvSpPr>
            <p:cNvPr id="37" name="object 37"/>
            <p:cNvSpPr txBox="1"/>
            <p:nvPr/>
          </p:nvSpPr>
          <p:spPr>
            <a:xfrm>
              <a:off x="1060995" y="4442719"/>
              <a:ext cx="833337" cy="166769"/>
            </a:xfrm>
            <a:prstGeom prst="rect">
              <a:avLst/>
            </a:prstGeom>
          </p:spPr>
          <p:txBody>
            <a:bodyPr wrap="square" lIns="0" tIns="6400" rIns="0" bIns="0" rtlCol="0">
              <a:noAutofit/>
            </a:bodyPr>
            <a:lstStyle/>
            <a:p>
              <a:pPr marL="12700">
                <a:lnSpc>
                  <a:spcPts val="1045"/>
                </a:lnSpc>
              </a:pPr>
              <a:r>
                <a:rPr lang="es-ES" sz="1000" spc="26" dirty="0">
                  <a:latin typeface="Malgun Gothic"/>
                  <a:cs typeface="Malgun Gothic"/>
                </a:rPr>
                <a:t>Stg 1:12</a:t>
              </a:r>
              <a:endParaRPr lang="es-ES" sz="1000" dirty="0">
                <a:latin typeface="Malgun Gothic"/>
                <a:cs typeface="Malgun Gothic"/>
              </a:endParaRPr>
            </a:p>
          </p:txBody>
        </p:sp>
        <p:sp>
          <p:nvSpPr>
            <p:cNvPr id="36" name="object 36"/>
            <p:cNvSpPr txBox="1"/>
            <p:nvPr/>
          </p:nvSpPr>
          <p:spPr>
            <a:xfrm>
              <a:off x="686352" y="6035958"/>
              <a:ext cx="226421"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S</a:t>
              </a:r>
              <a:endParaRPr sz="1976" dirty="0">
                <a:latin typeface="Times New Roman"/>
                <a:cs typeface="Times New Roman"/>
              </a:endParaRPr>
            </a:p>
          </p:txBody>
        </p:sp>
        <p:sp>
          <p:nvSpPr>
            <p:cNvPr id="35" name="object 35"/>
            <p:cNvSpPr txBox="1"/>
            <p:nvPr/>
          </p:nvSpPr>
          <p:spPr>
            <a:xfrm>
              <a:off x="1060996" y="6291287"/>
              <a:ext cx="793204" cy="147611"/>
            </a:xfrm>
            <a:prstGeom prst="rect">
              <a:avLst/>
            </a:prstGeom>
          </p:spPr>
          <p:txBody>
            <a:bodyPr wrap="square" lIns="0" tIns="6400" rIns="0" bIns="0" rtlCol="0">
              <a:noAutofit/>
            </a:bodyPr>
            <a:lstStyle/>
            <a:p>
              <a:pPr marL="12700">
                <a:lnSpc>
                  <a:spcPts val="1045"/>
                </a:lnSpc>
              </a:pPr>
              <a:r>
                <a:rPr lang="es-ES" sz="1000" spc="26" dirty="0">
                  <a:latin typeface="Malgun Gothic"/>
                  <a:cs typeface="Malgun Gothic"/>
                </a:rPr>
                <a:t>Stg 5:11</a:t>
              </a:r>
              <a:endParaRPr lang="es-ES" sz="1000" dirty="0">
                <a:latin typeface="Malgun Gothic"/>
                <a:cs typeface="Malgun Gothic"/>
              </a:endParaRPr>
            </a:p>
          </p:txBody>
        </p:sp>
        <p:sp>
          <p:nvSpPr>
            <p:cNvPr id="34" name="object 34"/>
            <p:cNvSpPr txBox="1"/>
            <p:nvPr/>
          </p:nvSpPr>
          <p:spPr>
            <a:xfrm>
              <a:off x="5212080" y="7808259"/>
              <a:ext cx="223520" cy="144910"/>
            </a:xfrm>
            <a:prstGeom prst="rect">
              <a:avLst/>
            </a:prstGeom>
          </p:spPr>
          <p:txBody>
            <a:bodyPr wrap="square" lIns="0" tIns="6681" rIns="0" bIns="0" rtlCol="0">
              <a:noAutofit/>
            </a:bodyPr>
            <a:lstStyle/>
            <a:p>
              <a:pPr marL="12549">
                <a:lnSpc>
                  <a:spcPts val="1053"/>
                </a:lnSpc>
              </a:pPr>
              <a:r>
                <a:rPr lang="es-ES" sz="988" dirty="0">
                  <a:latin typeface="Times New Roman"/>
                  <a:cs typeface="Times New Roman"/>
                </a:rPr>
                <a:t>75</a:t>
              </a:r>
              <a:endParaRPr sz="988" dirty="0">
                <a:latin typeface="Times New Roman"/>
                <a:cs typeface="Times New Roman"/>
              </a:endParaRPr>
            </a:p>
          </p:txBody>
        </p:sp>
        <p:sp>
          <p:nvSpPr>
            <p:cNvPr id="33" name="object 33"/>
            <p:cNvSpPr txBox="1"/>
            <p:nvPr/>
          </p:nvSpPr>
          <p:spPr>
            <a:xfrm>
              <a:off x="969184" y="917168"/>
              <a:ext cx="1731288" cy="156512"/>
            </a:xfrm>
            <a:prstGeom prst="rect">
              <a:avLst/>
            </a:prstGeom>
          </p:spPr>
          <p:txBody>
            <a:bodyPr wrap="square" lIns="0" tIns="0" rIns="0" bIns="0" rtlCol="0">
              <a:noAutofit/>
            </a:bodyPr>
            <a:lstStyle/>
            <a:p>
              <a:pPr marL="25097">
                <a:lnSpc>
                  <a:spcPts val="988"/>
                </a:lnSpc>
              </a:pPr>
              <a:endParaRPr sz="988" dirty="0"/>
            </a:p>
          </p:txBody>
        </p:sp>
        <p:sp>
          <p:nvSpPr>
            <p:cNvPr id="32" name="object 32"/>
            <p:cNvSpPr txBox="1"/>
            <p:nvPr/>
          </p:nvSpPr>
          <p:spPr>
            <a:xfrm>
              <a:off x="3244460" y="917168"/>
              <a:ext cx="1731288" cy="156512"/>
            </a:xfrm>
            <a:prstGeom prst="rect">
              <a:avLst/>
            </a:prstGeom>
          </p:spPr>
          <p:txBody>
            <a:bodyPr wrap="square" lIns="0" tIns="0" rIns="0" bIns="0" rtlCol="0">
              <a:noAutofit/>
            </a:bodyPr>
            <a:lstStyle/>
            <a:p>
              <a:pPr marL="25097">
                <a:lnSpc>
                  <a:spcPts val="988"/>
                </a:lnSpc>
              </a:pPr>
              <a:endParaRPr sz="988" dirty="0"/>
            </a:p>
          </p:txBody>
        </p:sp>
        <p:sp>
          <p:nvSpPr>
            <p:cNvPr id="31" name="object 31"/>
            <p:cNvSpPr txBox="1"/>
            <p:nvPr/>
          </p:nvSpPr>
          <p:spPr>
            <a:xfrm>
              <a:off x="969184" y="1181269"/>
              <a:ext cx="1731288" cy="156512"/>
            </a:xfrm>
            <a:prstGeom prst="rect">
              <a:avLst/>
            </a:prstGeom>
          </p:spPr>
          <p:txBody>
            <a:bodyPr wrap="square" lIns="0" tIns="0" rIns="0" bIns="0" rtlCol="0">
              <a:noAutofit/>
            </a:bodyPr>
            <a:lstStyle/>
            <a:p>
              <a:pPr marL="25097">
                <a:lnSpc>
                  <a:spcPts val="988"/>
                </a:lnSpc>
              </a:pPr>
              <a:endParaRPr sz="988" dirty="0"/>
            </a:p>
          </p:txBody>
        </p:sp>
        <p:sp>
          <p:nvSpPr>
            <p:cNvPr id="30" name="object 30"/>
            <p:cNvSpPr txBox="1"/>
            <p:nvPr/>
          </p:nvSpPr>
          <p:spPr>
            <a:xfrm>
              <a:off x="3244460" y="1181269"/>
              <a:ext cx="1731288" cy="156512"/>
            </a:xfrm>
            <a:prstGeom prst="rect">
              <a:avLst/>
            </a:prstGeom>
          </p:spPr>
          <p:txBody>
            <a:bodyPr wrap="square" lIns="0" tIns="0" rIns="0" bIns="0" rtlCol="0">
              <a:noAutofit/>
            </a:bodyPr>
            <a:lstStyle/>
            <a:p>
              <a:pPr marL="25097">
                <a:lnSpc>
                  <a:spcPts val="988"/>
                </a:lnSpc>
              </a:pPr>
              <a:endParaRPr sz="988" dirty="0"/>
            </a:p>
          </p:txBody>
        </p:sp>
        <p:sp>
          <p:nvSpPr>
            <p:cNvPr id="29" name="object 29"/>
            <p:cNvSpPr txBox="1"/>
            <p:nvPr/>
          </p:nvSpPr>
          <p:spPr>
            <a:xfrm>
              <a:off x="969184" y="1456603"/>
              <a:ext cx="1731288" cy="156512"/>
            </a:xfrm>
            <a:prstGeom prst="rect">
              <a:avLst/>
            </a:prstGeom>
          </p:spPr>
          <p:txBody>
            <a:bodyPr wrap="square" lIns="0" tIns="0" rIns="0" bIns="0" rtlCol="0">
              <a:noAutofit/>
            </a:bodyPr>
            <a:lstStyle/>
            <a:p>
              <a:pPr marL="25097">
                <a:lnSpc>
                  <a:spcPts val="988"/>
                </a:lnSpc>
              </a:pPr>
              <a:endParaRPr sz="988" dirty="0"/>
            </a:p>
          </p:txBody>
        </p:sp>
        <p:sp>
          <p:nvSpPr>
            <p:cNvPr id="28" name="object 28"/>
            <p:cNvSpPr txBox="1"/>
            <p:nvPr/>
          </p:nvSpPr>
          <p:spPr>
            <a:xfrm>
              <a:off x="3244460" y="1456603"/>
              <a:ext cx="1731288" cy="156512"/>
            </a:xfrm>
            <a:prstGeom prst="rect">
              <a:avLst/>
            </a:prstGeom>
          </p:spPr>
          <p:txBody>
            <a:bodyPr wrap="square" lIns="0" tIns="0" rIns="0" bIns="0" rtlCol="0">
              <a:noAutofit/>
            </a:bodyPr>
            <a:lstStyle/>
            <a:p>
              <a:pPr marL="25097">
                <a:lnSpc>
                  <a:spcPts val="988"/>
                </a:lnSpc>
              </a:pPr>
              <a:endParaRPr sz="988" dirty="0"/>
            </a:p>
          </p:txBody>
        </p:sp>
        <p:sp>
          <p:nvSpPr>
            <p:cNvPr id="27" name="object 27"/>
            <p:cNvSpPr txBox="1"/>
            <p:nvPr/>
          </p:nvSpPr>
          <p:spPr>
            <a:xfrm>
              <a:off x="969184" y="1720706"/>
              <a:ext cx="1731288" cy="156512"/>
            </a:xfrm>
            <a:prstGeom prst="rect">
              <a:avLst/>
            </a:prstGeom>
          </p:spPr>
          <p:txBody>
            <a:bodyPr wrap="square" lIns="0" tIns="0" rIns="0" bIns="0" rtlCol="0">
              <a:noAutofit/>
            </a:bodyPr>
            <a:lstStyle/>
            <a:p>
              <a:pPr marL="25097">
                <a:lnSpc>
                  <a:spcPts val="988"/>
                </a:lnSpc>
              </a:pPr>
              <a:endParaRPr sz="988" dirty="0"/>
            </a:p>
          </p:txBody>
        </p:sp>
        <p:sp>
          <p:nvSpPr>
            <p:cNvPr id="26" name="object 26"/>
            <p:cNvSpPr txBox="1"/>
            <p:nvPr/>
          </p:nvSpPr>
          <p:spPr>
            <a:xfrm>
              <a:off x="3244460" y="1720706"/>
              <a:ext cx="1731288" cy="156512"/>
            </a:xfrm>
            <a:prstGeom prst="rect">
              <a:avLst/>
            </a:prstGeom>
          </p:spPr>
          <p:txBody>
            <a:bodyPr wrap="square" lIns="0" tIns="0" rIns="0" bIns="0" rtlCol="0">
              <a:noAutofit/>
            </a:bodyPr>
            <a:lstStyle/>
            <a:p>
              <a:pPr marL="25097">
                <a:lnSpc>
                  <a:spcPts val="988"/>
                </a:lnSpc>
              </a:pPr>
              <a:endParaRPr sz="988" dirty="0"/>
            </a:p>
          </p:txBody>
        </p:sp>
        <p:sp>
          <p:nvSpPr>
            <p:cNvPr id="25" name="object 25"/>
            <p:cNvSpPr txBox="1"/>
            <p:nvPr/>
          </p:nvSpPr>
          <p:spPr>
            <a:xfrm>
              <a:off x="969184" y="2739858"/>
              <a:ext cx="1731288" cy="156512"/>
            </a:xfrm>
            <a:prstGeom prst="rect">
              <a:avLst/>
            </a:prstGeom>
          </p:spPr>
          <p:txBody>
            <a:bodyPr wrap="square" lIns="0" tIns="0" rIns="0" bIns="0" rtlCol="0">
              <a:noAutofit/>
            </a:bodyPr>
            <a:lstStyle/>
            <a:p>
              <a:pPr marL="25097">
                <a:lnSpc>
                  <a:spcPts val="988"/>
                </a:lnSpc>
              </a:pPr>
              <a:endParaRPr sz="988" dirty="0"/>
            </a:p>
          </p:txBody>
        </p:sp>
        <p:sp>
          <p:nvSpPr>
            <p:cNvPr id="24" name="object 24"/>
            <p:cNvSpPr txBox="1"/>
            <p:nvPr/>
          </p:nvSpPr>
          <p:spPr>
            <a:xfrm>
              <a:off x="3244460" y="2739858"/>
              <a:ext cx="1731288" cy="156512"/>
            </a:xfrm>
            <a:prstGeom prst="rect">
              <a:avLst/>
            </a:prstGeom>
          </p:spPr>
          <p:txBody>
            <a:bodyPr wrap="square" lIns="0" tIns="0" rIns="0" bIns="0" rtlCol="0">
              <a:noAutofit/>
            </a:bodyPr>
            <a:lstStyle/>
            <a:p>
              <a:pPr marL="25097">
                <a:lnSpc>
                  <a:spcPts val="988"/>
                </a:lnSpc>
              </a:pPr>
              <a:endParaRPr sz="988" dirty="0"/>
            </a:p>
          </p:txBody>
        </p:sp>
        <p:sp>
          <p:nvSpPr>
            <p:cNvPr id="23" name="object 23"/>
            <p:cNvSpPr txBox="1"/>
            <p:nvPr/>
          </p:nvSpPr>
          <p:spPr>
            <a:xfrm>
              <a:off x="969184" y="3003960"/>
              <a:ext cx="1731288" cy="156512"/>
            </a:xfrm>
            <a:prstGeom prst="rect">
              <a:avLst/>
            </a:prstGeom>
          </p:spPr>
          <p:txBody>
            <a:bodyPr wrap="square" lIns="0" tIns="0" rIns="0" bIns="0" rtlCol="0">
              <a:noAutofit/>
            </a:bodyPr>
            <a:lstStyle/>
            <a:p>
              <a:pPr marL="25097">
                <a:lnSpc>
                  <a:spcPts val="988"/>
                </a:lnSpc>
              </a:pPr>
              <a:endParaRPr sz="988" dirty="0"/>
            </a:p>
          </p:txBody>
        </p:sp>
        <p:sp>
          <p:nvSpPr>
            <p:cNvPr id="22" name="object 22"/>
            <p:cNvSpPr txBox="1"/>
            <p:nvPr/>
          </p:nvSpPr>
          <p:spPr>
            <a:xfrm>
              <a:off x="3244460" y="3003960"/>
              <a:ext cx="1731288" cy="156512"/>
            </a:xfrm>
            <a:prstGeom prst="rect">
              <a:avLst/>
            </a:prstGeom>
          </p:spPr>
          <p:txBody>
            <a:bodyPr wrap="square" lIns="0" tIns="0" rIns="0" bIns="0" rtlCol="0">
              <a:noAutofit/>
            </a:bodyPr>
            <a:lstStyle/>
            <a:p>
              <a:pPr marL="25097">
                <a:lnSpc>
                  <a:spcPts val="988"/>
                </a:lnSpc>
              </a:pPr>
              <a:endParaRPr sz="988" dirty="0"/>
            </a:p>
          </p:txBody>
        </p:sp>
        <p:sp>
          <p:nvSpPr>
            <p:cNvPr id="21" name="object 21"/>
            <p:cNvSpPr txBox="1"/>
            <p:nvPr/>
          </p:nvSpPr>
          <p:spPr>
            <a:xfrm>
              <a:off x="969184" y="3279295"/>
              <a:ext cx="1731288" cy="156512"/>
            </a:xfrm>
            <a:prstGeom prst="rect">
              <a:avLst/>
            </a:prstGeom>
          </p:spPr>
          <p:txBody>
            <a:bodyPr wrap="square" lIns="0" tIns="0" rIns="0" bIns="0" rtlCol="0">
              <a:noAutofit/>
            </a:bodyPr>
            <a:lstStyle/>
            <a:p>
              <a:pPr marL="25097">
                <a:lnSpc>
                  <a:spcPts val="988"/>
                </a:lnSpc>
              </a:pPr>
              <a:endParaRPr sz="988" dirty="0"/>
            </a:p>
          </p:txBody>
        </p:sp>
        <p:sp>
          <p:nvSpPr>
            <p:cNvPr id="20" name="object 20"/>
            <p:cNvSpPr txBox="1"/>
            <p:nvPr/>
          </p:nvSpPr>
          <p:spPr>
            <a:xfrm>
              <a:off x="3244460" y="3279295"/>
              <a:ext cx="1731288" cy="156512"/>
            </a:xfrm>
            <a:prstGeom prst="rect">
              <a:avLst/>
            </a:prstGeom>
          </p:spPr>
          <p:txBody>
            <a:bodyPr wrap="square" lIns="0" tIns="0" rIns="0" bIns="0" rtlCol="0">
              <a:noAutofit/>
            </a:bodyPr>
            <a:lstStyle/>
            <a:p>
              <a:pPr marL="25097">
                <a:lnSpc>
                  <a:spcPts val="988"/>
                </a:lnSpc>
              </a:pPr>
              <a:endParaRPr sz="988" dirty="0"/>
            </a:p>
          </p:txBody>
        </p:sp>
        <p:sp>
          <p:nvSpPr>
            <p:cNvPr id="19" name="object 19"/>
            <p:cNvSpPr txBox="1"/>
            <p:nvPr/>
          </p:nvSpPr>
          <p:spPr>
            <a:xfrm>
              <a:off x="969184" y="3543397"/>
              <a:ext cx="1731288" cy="156512"/>
            </a:xfrm>
            <a:prstGeom prst="rect">
              <a:avLst/>
            </a:prstGeom>
          </p:spPr>
          <p:txBody>
            <a:bodyPr wrap="square" lIns="0" tIns="0" rIns="0" bIns="0" rtlCol="0">
              <a:noAutofit/>
            </a:bodyPr>
            <a:lstStyle/>
            <a:p>
              <a:pPr marL="25097">
                <a:lnSpc>
                  <a:spcPts val="988"/>
                </a:lnSpc>
              </a:pPr>
              <a:endParaRPr sz="988" dirty="0"/>
            </a:p>
          </p:txBody>
        </p:sp>
        <p:sp>
          <p:nvSpPr>
            <p:cNvPr id="18" name="object 18"/>
            <p:cNvSpPr txBox="1"/>
            <p:nvPr/>
          </p:nvSpPr>
          <p:spPr>
            <a:xfrm>
              <a:off x="3244460" y="3543397"/>
              <a:ext cx="1731288" cy="156512"/>
            </a:xfrm>
            <a:prstGeom prst="rect">
              <a:avLst/>
            </a:prstGeom>
          </p:spPr>
          <p:txBody>
            <a:bodyPr wrap="square" lIns="0" tIns="0" rIns="0" bIns="0" rtlCol="0">
              <a:noAutofit/>
            </a:bodyPr>
            <a:lstStyle/>
            <a:p>
              <a:pPr marL="25097">
                <a:lnSpc>
                  <a:spcPts val="988"/>
                </a:lnSpc>
              </a:pPr>
              <a:endParaRPr sz="988" dirty="0"/>
            </a:p>
          </p:txBody>
        </p:sp>
        <p:sp>
          <p:nvSpPr>
            <p:cNvPr id="17" name="object 17"/>
            <p:cNvSpPr txBox="1"/>
            <p:nvPr/>
          </p:nvSpPr>
          <p:spPr>
            <a:xfrm>
              <a:off x="969184" y="4558854"/>
              <a:ext cx="1731288" cy="156512"/>
            </a:xfrm>
            <a:prstGeom prst="rect">
              <a:avLst/>
            </a:prstGeom>
          </p:spPr>
          <p:txBody>
            <a:bodyPr wrap="square" lIns="0" tIns="0" rIns="0" bIns="0" rtlCol="0">
              <a:noAutofit/>
            </a:bodyPr>
            <a:lstStyle/>
            <a:p>
              <a:pPr marL="25097">
                <a:lnSpc>
                  <a:spcPts val="988"/>
                </a:lnSpc>
              </a:pPr>
              <a:endParaRPr sz="988" dirty="0"/>
            </a:p>
          </p:txBody>
        </p:sp>
        <p:sp>
          <p:nvSpPr>
            <p:cNvPr id="16" name="object 16"/>
            <p:cNvSpPr txBox="1"/>
            <p:nvPr/>
          </p:nvSpPr>
          <p:spPr>
            <a:xfrm>
              <a:off x="3244460" y="4558854"/>
              <a:ext cx="1731288" cy="156512"/>
            </a:xfrm>
            <a:prstGeom prst="rect">
              <a:avLst/>
            </a:prstGeom>
          </p:spPr>
          <p:txBody>
            <a:bodyPr wrap="square" lIns="0" tIns="0" rIns="0" bIns="0" rtlCol="0">
              <a:noAutofit/>
            </a:bodyPr>
            <a:lstStyle/>
            <a:p>
              <a:pPr marL="25097">
                <a:lnSpc>
                  <a:spcPts val="988"/>
                </a:lnSpc>
              </a:pPr>
              <a:endParaRPr sz="988" dirty="0"/>
            </a:p>
          </p:txBody>
        </p:sp>
        <p:sp>
          <p:nvSpPr>
            <p:cNvPr id="15" name="object 15"/>
            <p:cNvSpPr txBox="1"/>
            <p:nvPr/>
          </p:nvSpPr>
          <p:spPr>
            <a:xfrm>
              <a:off x="969184" y="4822955"/>
              <a:ext cx="1731288" cy="156512"/>
            </a:xfrm>
            <a:prstGeom prst="rect">
              <a:avLst/>
            </a:prstGeom>
          </p:spPr>
          <p:txBody>
            <a:bodyPr wrap="square" lIns="0" tIns="0" rIns="0" bIns="0" rtlCol="0">
              <a:noAutofit/>
            </a:bodyPr>
            <a:lstStyle/>
            <a:p>
              <a:pPr marL="25097">
                <a:lnSpc>
                  <a:spcPts val="988"/>
                </a:lnSpc>
              </a:pPr>
              <a:endParaRPr sz="988" dirty="0"/>
            </a:p>
          </p:txBody>
        </p:sp>
        <p:sp>
          <p:nvSpPr>
            <p:cNvPr id="14" name="object 14"/>
            <p:cNvSpPr txBox="1"/>
            <p:nvPr/>
          </p:nvSpPr>
          <p:spPr>
            <a:xfrm>
              <a:off x="3244460" y="4822955"/>
              <a:ext cx="1731288" cy="156512"/>
            </a:xfrm>
            <a:prstGeom prst="rect">
              <a:avLst/>
            </a:prstGeom>
          </p:spPr>
          <p:txBody>
            <a:bodyPr wrap="square" lIns="0" tIns="0" rIns="0" bIns="0" rtlCol="0">
              <a:noAutofit/>
            </a:bodyPr>
            <a:lstStyle/>
            <a:p>
              <a:pPr marL="25097">
                <a:lnSpc>
                  <a:spcPts val="988"/>
                </a:lnSpc>
              </a:pPr>
              <a:endParaRPr sz="988" dirty="0"/>
            </a:p>
          </p:txBody>
        </p:sp>
        <p:sp>
          <p:nvSpPr>
            <p:cNvPr id="13" name="object 13"/>
            <p:cNvSpPr txBox="1"/>
            <p:nvPr/>
          </p:nvSpPr>
          <p:spPr>
            <a:xfrm>
              <a:off x="969184" y="5098288"/>
              <a:ext cx="1731288" cy="156512"/>
            </a:xfrm>
            <a:prstGeom prst="rect">
              <a:avLst/>
            </a:prstGeom>
          </p:spPr>
          <p:txBody>
            <a:bodyPr wrap="square" lIns="0" tIns="0" rIns="0" bIns="0" rtlCol="0">
              <a:noAutofit/>
            </a:bodyPr>
            <a:lstStyle/>
            <a:p>
              <a:pPr marL="25097">
                <a:lnSpc>
                  <a:spcPts val="988"/>
                </a:lnSpc>
              </a:pPr>
              <a:endParaRPr sz="988" dirty="0"/>
            </a:p>
          </p:txBody>
        </p:sp>
        <p:sp>
          <p:nvSpPr>
            <p:cNvPr id="12" name="object 12"/>
            <p:cNvSpPr txBox="1"/>
            <p:nvPr/>
          </p:nvSpPr>
          <p:spPr>
            <a:xfrm>
              <a:off x="3244460" y="5098288"/>
              <a:ext cx="1731288" cy="156512"/>
            </a:xfrm>
            <a:prstGeom prst="rect">
              <a:avLst/>
            </a:prstGeom>
          </p:spPr>
          <p:txBody>
            <a:bodyPr wrap="square" lIns="0" tIns="0" rIns="0" bIns="0" rtlCol="0">
              <a:noAutofit/>
            </a:bodyPr>
            <a:lstStyle/>
            <a:p>
              <a:pPr marL="25097">
                <a:lnSpc>
                  <a:spcPts val="988"/>
                </a:lnSpc>
              </a:pPr>
              <a:endParaRPr sz="988" dirty="0"/>
            </a:p>
          </p:txBody>
        </p:sp>
        <p:sp>
          <p:nvSpPr>
            <p:cNvPr id="11" name="object 11"/>
            <p:cNvSpPr txBox="1"/>
            <p:nvPr/>
          </p:nvSpPr>
          <p:spPr>
            <a:xfrm>
              <a:off x="969184" y="5362392"/>
              <a:ext cx="1731288" cy="156512"/>
            </a:xfrm>
            <a:prstGeom prst="rect">
              <a:avLst/>
            </a:prstGeom>
          </p:spPr>
          <p:txBody>
            <a:bodyPr wrap="square" lIns="0" tIns="0" rIns="0" bIns="0" rtlCol="0">
              <a:noAutofit/>
            </a:bodyPr>
            <a:lstStyle/>
            <a:p>
              <a:pPr marL="25097">
                <a:lnSpc>
                  <a:spcPts val="988"/>
                </a:lnSpc>
              </a:pPr>
              <a:endParaRPr sz="988" dirty="0"/>
            </a:p>
          </p:txBody>
        </p:sp>
        <p:sp>
          <p:nvSpPr>
            <p:cNvPr id="10" name="object 10"/>
            <p:cNvSpPr txBox="1"/>
            <p:nvPr/>
          </p:nvSpPr>
          <p:spPr>
            <a:xfrm>
              <a:off x="3244460" y="5362392"/>
              <a:ext cx="1731288" cy="156512"/>
            </a:xfrm>
            <a:prstGeom prst="rect">
              <a:avLst/>
            </a:prstGeom>
          </p:spPr>
          <p:txBody>
            <a:bodyPr wrap="square" lIns="0" tIns="0" rIns="0" bIns="0" rtlCol="0">
              <a:noAutofit/>
            </a:bodyPr>
            <a:lstStyle/>
            <a:p>
              <a:pPr marL="25097">
                <a:lnSpc>
                  <a:spcPts val="988"/>
                </a:lnSpc>
              </a:pPr>
              <a:endParaRPr sz="988" dirty="0"/>
            </a:p>
          </p:txBody>
        </p:sp>
        <p:sp>
          <p:nvSpPr>
            <p:cNvPr id="9" name="object 9"/>
            <p:cNvSpPr txBox="1"/>
            <p:nvPr/>
          </p:nvSpPr>
          <p:spPr>
            <a:xfrm>
              <a:off x="969184" y="6407425"/>
              <a:ext cx="1731288" cy="156512"/>
            </a:xfrm>
            <a:prstGeom prst="rect">
              <a:avLst/>
            </a:prstGeom>
          </p:spPr>
          <p:txBody>
            <a:bodyPr wrap="square" lIns="0" tIns="0" rIns="0" bIns="0" rtlCol="0">
              <a:noAutofit/>
            </a:bodyPr>
            <a:lstStyle/>
            <a:p>
              <a:pPr marL="25097">
                <a:lnSpc>
                  <a:spcPts val="988"/>
                </a:lnSpc>
              </a:pPr>
              <a:endParaRPr sz="988" dirty="0"/>
            </a:p>
          </p:txBody>
        </p:sp>
        <p:sp>
          <p:nvSpPr>
            <p:cNvPr id="8" name="object 8"/>
            <p:cNvSpPr txBox="1"/>
            <p:nvPr/>
          </p:nvSpPr>
          <p:spPr>
            <a:xfrm>
              <a:off x="3244460" y="6407425"/>
              <a:ext cx="1731288" cy="156512"/>
            </a:xfrm>
            <a:prstGeom prst="rect">
              <a:avLst/>
            </a:prstGeom>
          </p:spPr>
          <p:txBody>
            <a:bodyPr wrap="square" lIns="0" tIns="0" rIns="0" bIns="0" rtlCol="0">
              <a:noAutofit/>
            </a:bodyPr>
            <a:lstStyle/>
            <a:p>
              <a:pPr marL="25097">
                <a:lnSpc>
                  <a:spcPts val="988"/>
                </a:lnSpc>
              </a:pPr>
              <a:endParaRPr sz="988" dirty="0"/>
            </a:p>
          </p:txBody>
        </p:sp>
        <p:sp>
          <p:nvSpPr>
            <p:cNvPr id="7" name="object 7"/>
            <p:cNvSpPr txBox="1"/>
            <p:nvPr/>
          </p:nvSpPr>
          <p:spPr>
            <a:xfrm>
              <a:off x="969184" y="6671526"/>
              <a:ext cx="1731288" cy="156512"/>
            </a:xfrm>
            <a:prstGeom prst="rect">
              <a:avLst/>
            </a:prstGeom>
          </p:spPr>
          <p:txBody>
            <a:bodyPr wrap="square" lIns="0" tIns="0" rIns="0" bIns="0" rtlCol="0">
              <a:noAutofit/>
            </a:bodyPr>
            <a:lstStyle/>
            <a:p>
              <a:pPr marL="25097">
                <a:lnSpc>
                  <a:spcPts val="988"/>
                </a:lnSpc>
              </a:pPr>
              <a:endParaRPr sz="988" dirty="0"/>
            </a:p>
          </p:txBody>
        </p:sp>
        <p:sp>
          <p:nvSpPr>
            <p:cNvPr id="6" name="object 6"/>
            <p:cNvSpPr txBox="1"/>
            <p:nvPr/>
          </p:nvSpPr>
          <p:spPr>
            <a:xfrm>
              <a:off x="3244460" y="6671526"/>
              <a:ext cx="1731288" cy="156512"/>
            </a:xfrm>
            <a:prstGeom prst="rect">
              <a:avLst/>
            </a:prstGeom>
          </p:spPr>
          <p:txBody>
            <a:bodyPr wrap="square" lIns="0" tIns="0" rIns="0" bIns="0" rtlCol="0">
              <a:noAutofit/>
            </a:bodyPr>
            <a:lstStyle/>
            <a:p>
              <a:pPr marL="25097">
                <a:lnSpc>
                  <a:spcPts val="988"/>
                </a:lnSpc>
              </a:pPr>
              <a:endParaRPr sz="988" dirty="0"/>
            </a:p>
          </p:txBody>
        </p:sp>
        <p:sp>
          <p:nvSpPr>
            <p:cNvPr id="5" name="object 5"/>
            <p:cNvSpPr txBox="1"/>
            <p:nvPr/>
          </p:nvSpPr>
          <p:spPr>
            <a:xfrm>
              <a:off x="969184" y="6946861"/>
              <a:ext cx="1731288" cy="156512"/>
            </a:xfrm>
            <a:prstGeom prst="rect">
              <a:avLst/>
            </a:prstGeom>
          </p:spPr>
          <p:txBody>
            <a:bodyPr wrap="square" lIns="0" tIns="0" rIns="0" bIns="0" rtlCol="0">
              <a:noAutofit/>
            </a:bodyPr>
            <a:lstStyle/>
            <a:p>
              <a:pPr marL="25097">
                <a:lnSpc>
                  <a:spcPts val="988"/>
                </a:lnSpc>
              </a:pPr>
              <a:endParaRPr sz="988" dirty="0"/>
            </a:p>
          </p:txBody>
        </p:sp>
        <p:sp>
          <p:nvSpPr>
            <p:cNvPr id="4" name="object 4"/>
            <p:cNvSpPr txBox="1"/>
            <p:nvPr/>
          </p:nvSpPr>
          <p:spPr>
            <a:xfrm>
              <a:off x="3244460" y="6946861"/>
              <a:ext cx="1731288" cy="156512"/>
            </a:xfrm>
            <a:prstGeom prst="rect">
              <a:avLst/>
            </a:prstGeom>
          </p:spPr>
          <p:txBody>
            <a:bodyPr wrap="square" lIns="0" tIns="0" rIns="0" bIns="0" rtlCol="0">
              <a:noAutofit/>
            </a:bodyPr>
            <a:lstStyle/>
            <a:p>
              <a:pPr marL="25097">
                <a:lnSpc>
                  <a:spcPts val="988"/>
                </a:lnSpc>
              </a:pPr>
              <a:endParaRPr sz="988" dirty="0"/>
            </a:p>
          </p:txBody>
        </p:sp>
        <p:sp>
          <p:nvSpPr>
            <p:cNvPr id="3" name="object 3"/>
            <p:cNvSpPr txBox="1"/>
            <p:nvPr/>
          </p:nvSpPr>
          <p:spPr>
            <a:xfrm>
              <a:off x="969184" y="7210962"/>
              <a:ext cx="1731288" cy="156512"/>
            </a:xfrm>
            <a:prstGeom prst="rect">
              <a:avLst/>
            </a:prstGeom>
          </p:spPr>
          <p:txBody>
            <a:bodyPr wrap="square" lIns="0" tIns="0" rIns="0" bIns="0" rtlCol="0">
              <a:noAutofit/>
            </a:bodyPr>
            <a:lstStyle/>
            <a:p>
              <a:pPr marL="25097">
                <a:lnSpc>
                  <a:spcPts val="988"/>
                </a:lnSpc>
              </a:pPr>
              <a:endParaRPr sz="988" dirty="0"/>
            </a:p>
          </p:txBody>
        </p:sp>
        <p:sp>
          <p:nvSpPr>
            <p:cNvPr id="2" name="object 2"/>
            <p:cNvSpPr txBox="1"/>
            <p:nvPr/>
          </p:nvSpPr>
          <p:spPr>
            <a:xfrm>
              <a:off x="3244460" y="7210962"/>
              <a:ext cx="1731288" cy="156512"/>
            </a:xfrm>
            <a:prstGeom prst="rect">
              <a:avLst/>
            </a:prstGeom>
          </p:spPr>
          <p:txBody>
            <a:bodyPr wrap="square" lIns="0" tIns="0" rIns="0" bIns="0" rtlCol="0">
              <a:noAutofit/>
            </a:bodyPr>
            <a:lstStyle/>
            <a:p>
              <a:pPr marL="25097">
                <a:lnSpc>
                  <a:spcPts val="988"/>
                </a:lnSpc>
              </a:pPr>
              <a:endParaRPr sz="988" dirty="0"/>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그룹 7">
            <a:extLst>
              <a:ext uri="{FF2B5EF4-FFF2-40B4-BE49-F238E27FC236}">
                <a16:creationId xmlns:a16="http://schemas.microsoft.com/office/drawing/2014/main" id="{48ADE142-3FD0-4CE9-98F0-06B76900549A}"/>
              </a:ext>
            </a:extLst>
          </p:cNvPr>
          <p:cNvGrpSpPr/>
          <p:nvPr/>
        </p:nvGrpSpPr>
        <p:grpSpPr>
          <a:xfrm>
            <a:off x="0" y="-12"/>
            <a:ext cx="5471997" cy="7992008"/>
            <a:chOff x="0" y="-12"/>
            <a:chExt cx="5471997" cy="7992008"/>
          </a:xfrm>
        </p:grpSpPr>
        <p:sp>
          <p:nvSpPr>
            <p:cNvPr id="19" name="object 19"/>
            <p:cNvSpPr/>
            <p:nvPr/>
          </p:nvSpPr>
          <p:spPr>
            <a:xfrm>
              <a:off x="116992" y="0"/>
              <a:ext cx="5211013" cy="7991995"/>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a:p>
          </p:txBody>
        </p:sp>
        <p:sp>
          <p:nvSpPr>
            <p:cNvPr id="10" name="object 10"/>
            <p:cNvSpPr/>
            <p:nvPr/>
          </p:nvSpPr>
          <p:spPr>
            <a:xfrm>
              <a:off x="249900" y="323996"/>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a:p>
          </p:txBody>
        </p:sp>
        <p:sp>
          <p:nvSpPr>
            <p:cNvPr id="11" name="object 11"/>
            <p:cNvSpPr/>
            <p:nvPr/>
          </p:nvSpPr>
          <p:spPr>
            <a:xfrm>
              <a:off x="4972293"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2" name="object 12"/>
            <p:cNvSpPr/>
            <p:nvPr/>
          </p:nvSpPr>
          <p:spPr>
            <a:xfrm>
              <a:off x="4972293"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3" name="object 13"/>
            <p:cNvSpPr/>
            <p:nvPr/>
          </p:nvSpPr>
          <p:spPr>
            <a:xfrm>
              <a:off x="300700"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4" name="object 14"/>
            <p:cNvSpPr/>
            <p:nvPr/>
          </p:nvSpPr>
          <p:spPr>
            <a:xfrm>
              <a:off x="300700"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5" name="object 15"/>
            <p:cNvSpPr/>
            <p:nvPr/>
          </p:nvSpPr>
          <p:spPr>
            <a:xfrm>
              <a:off x="410905" y="446167"/>
              <a:ext cx="918617" cy="1037836"/>
            </a:xfrm>
            <a:prstGeom prst="rect">
              <a:avLst/>
            </a:prstGeom>
            <a:blipFill>
              <a:blip r:embed="rId2" cstate="print"/>
              <a:stretch>
                <a:fillRect/>
              </a:stretch>
            </a:blipFill>
          </p:spPr>
          <p:txBody>
            <a:bodyPr wrap="square" lIns="0" tIns="0" rIns="0" bIns="0" rtlCol="0">
              <a:noAutofit/>
            </a:bodyPr>
            <a:lstStyle/>
            <a:p>
              <a:endParaRPr/>
            </a:p>
          </p:txBody>
        </p:sp>
        <p:sp>
          <p:nvSpPr>
            <p:cNvPr id="16" name="object 16"/>
            <p:cNvSpPr/>
            <p:nvPr/>
          </p:nvSpPr>
          <p:spPr>
            <a:xfrm>
              <a:off x="0" y="-12"/>
              <a:ext cx="116992" cy="7992008"/>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8DD7F7"/>
            </a:solidFill>
          </p:spPr>
          <p:txBody>
            <a:bodyPr wrap="square" lIns="0" tIns="0" rIns="0" bIns="0" rtlCol="0">
              <a:noAutofit/>
            </a:bodyPr>
            <a:lstStyle/>
            <a:p>
              <a:endParaRPr/>
            </a:p>
          </p:txBody>
        </p:sp>
        <p:sp>
          <p:nvSpPr>
            <p:cNvPr id="17" name="object 17"/>
            <p:cNvSpPr/>
            <p:nvPr/>
          </p:nvSpPr>
          <p:spPr>
            <a:xfrm>
              <a:off x="12175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18" name="object 18"/>
            <p:cNvSpPr/>
            <p:nvPr/>
          </p:nvSpPr>
          <p:spPr>
            <a:xfrm>
              <a:off x="925309" y="5018798"/>
              <a:ext cx="3342233" cy="2542489"/>
            </a:xfrm>
            <a:prstGeom prst="rect">
              <a:avLst/>
            </a:prstGeom>
            <a:blipFill>
              <a:blip r:embed="rId3" cstate="print"/>
              <a:stretch>
                <a:fillRect/>
              </a:stretch>
            </a:blipFill>
          </p:spPr>
          <p:txBody>
            <a:bodyPr wrap="square" lIns="0" tIns="0" rIns="0" bIns="0" rtlCol="0">
              <a:noAutofit/>
            </a:bodyPr>
            <a:lstStyle/>
            <a:p>
              <a:endParaRPr/>
            </a:p>
          </p:txBody>
        </p:sp>
        <p:sp>
          <p:nvSpPr>
            <p:cNvPr id="9" name="object 9"/>
            <p:cNvSpPr/>
            <p:nvPr/>
          </p:nvSpPr>
          <p:spPr>
            <a:xfrm>
              <a:off x="5328005" y="-12"/>
              <a:ext cx="143992" cy="7992008"/>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a:p>
          </p:txBody>
        </p:sp>
        <p:sp>
          <p:nvSpPr>
            <p:cNvPr id="7" name="object 7"/>
            <p:cNvSpPr txBox="1"/>
            <p:nvPr/>
          </p:nvSpPr>
          <p:spPr>
            <a:xfrm>
              <a:off x="1523376" y="1090528"/>
              <a:ext cx="2280274" cy="254000"/>
            </a:xfrm>
            <a:prstGeom prst="rect">
              <a:avLst/>
            </a:prstGeom>
          </p:spPr>
          <p:txBody>
            <a:bodyPr wrap="square" lIns="0" tIns="12700" rIns="0" bIns="0" rtlCol="0">
              <a:noAutofit/>
            </a:bodyPr>
            <a:lstStyle/>
            <a:p>
              <a:pPr marL="12700">
                <a:lnSpc>
                  <a:spcPts val="2000"/>
                </a:lnSpc>
              </a:pPr>
              <a:r>
                <a:rPr lang="es-ES" sz="1800" dirty="0">
                  <a:solidFill>
                    <a:srgbClr val="00ADEF"/>
                  </a:solidFill>
                  <a:latin typeface="Times New Roman" panose="02020603050405020304" pitchFamily="18" charset="0"/>
                  <a:cs typeface="Times New Roman" panose="02020603050405020304" pitchFamily="18" charset="0"/>
                </a:rPr>
                <a:t>El fruto del sufrimiento</a:t>
              </a:r>
              <a:endParaRPr sz="1800" dirty="0">
                <a:latin typeface="Times New Roman" panose="02020603050405020304" pitchFamily="18" charset="0"/>
                <a:cs typeface="Times New Roman" panose="02020603050405020304" pitchFamily="18" charset="0"/>
              </a:endParaRPr>
            </a:p>
          </p:txBody>
        </p:sp>
        <p:sp>
          <p:nvSpPr>
            <p:cNvPr id="6" name="object 6"/>
            <p:cNvSpPr txBox="1"/>
            <p:nvPr/>
          </p:nvSpPr>
          <p:spPr>
            <a:xfrm>
              <a:off x="622663" y="1642551"/>
              <a:ext cx="4043959" cy="1125552"/>
            </a:xfrm>
            <a:prstGeom prst="rect">
              <a:avLst/>
            </a:prstGeom>
          </p:spPr>
          <p:txBody>
            <a:bodyPr wrap="square" lIns="0" tIns="6604" rIns="0" bIns="0" rtlCol="0">
              <a:noAutofit/>
            </a:bodyPr>
            <a:lstStyle/>
            <a:p>
              <a:pPr indent="120650" algn="just">
                <a:lnSpc>
                  <a:spcPts val="1200"/>
                </a:lnSpc>
              </a:pPr>
              <a:r>
                <a:rPr lang="es-ES" sz="900" dirty="0">
                  <a:latin typeface="Malgun Gothic"/>
                  <a:cs typeface="Malgun Gothic"/>
                </a:rPr>
                <a:t>Había muchos valles profundos en la vida de Beethoven que otros no habían experimentado. Cuando Beethoven era pequeño, su madre murió de tuberculosis pulmonar, una enfermedad crónica. Desde los 11 años tuvo que ir a los teatros y hacer arte para mendigar. Además, a los treinta años perdió los oídos, que es como la vida del músico. Quizás por eso su música tiene un tema fuerte, y la mayoría canta de alegría al final. Porque es fruto del dolor.</a:t>
              </a:r>
            </a:p>
          </p:txBody>
        </p:sp>
        <p:sp>
          <p:nvSpPr>
            <p:cNvPr id="5" name="object 5"/>
            <p:cNvSpPr txBox="1"/>
            <p:nvPr/>
          </p:nvSpPr>
          <p:spPr>
            <a:xfrm>
              <a:off x="622663" y="2857500"/>
              <a:ext cx="4038278" cy="673252"/>
            </a:xfrm>
            <a:prstGeom prst="rect">
              <a:avLst/>
            </a:prstGeom>
          </p:spPr>
          <p:txBody>
            <a:bodyPr wrap="square" lIns="0" tIns="6604" rIns="0" bIns="0" rtlCol="0">
              <a:noAutofit/>
            </a:bodyPr>
            <a:lstStyle/>
            <a:p>
              <a:pPr marR="16785" indent="120650" algn="just">
                <a:lnSpc>
                  <a:spcPts val="1200"/>
                </a:lnSpc>
              </a:pPr>
              <a:r>
                <a:rPr lang="es-ES" sz="900" dirty="0">
                  <a:latin typeface="Malgun Gothic"/>
                  <a:cs typeface="Malgun Gothic"/>
                </a:rPr>
                <a:t>Según su confesión, pasó por la aflicción y encontró la alegría. Si lees la biografía de Beethoven de Roman Roland, cayó en un mundo profundo de fe a medida que crecía y tenía más éxito. La fe le llevó a un nivel superior liberándole de las condiciones de toda desgracia destructiva y resignada.</a:t>
              </a:r>
            </a:p>
          </p:txBody>
        </p:sp>
        <p:sp>
          <p:nvSpPr>
            <p:cNvPr id="4" name="object 4"/>
            <p:cNvSpPr txBox="1"/>
            <p:nvPr/>
          </p:nvSpPr>
          <p:spPr>
            <a:xfrm>
              <a:off x="622663" y="3695699"/>
              <a:ext cx="4038278" cy="366383"/>
            </a:xfrm>
            <a:prstGeom prst="rect">
              <a:avLst/>
            </a:prstGeom>
          </p:spPr>
          <p:txBody>
            <a:bodyPr wrap="square" lIns="0" tIns="6604" rIns="0" bIns="0" rtlCol="0">
              <a:noAutofit/>
            </a:bodyPr>
            <a:lstStyle/>
            <a:p>
              <a:pPr indent="120650" algn="just">
                <a:lnSpc>
                  <a:spcPts val="1200"/>
                </a:lnSpc>
              </a:pPr>
              <a:r>
                <a:rPr lang="es-ES" sz="900" dirty="0">
                  <a:latin typeface="Malgun Gothic"/>
                  <a:cs typeface="Malgun Gothic"/>
                </a:rPr>
                <a:t>El sufrimiento no es sinónimo de miseria. Más bien, cuando el sufrimiento se encuentra con la fe, se revela su verdadero valor.</a:t>
              </a:r>
            </a:p>
          </p:txBody>
        </p:sp>
        <p:sp>
          <p:nvSpPr>
            <p:cNvPr id="3" name="object 3"/>
            <p:cNvSpPr txBox="1"/>
            <p:nvPr/>
          </p:nvSpPr>
          <p:spPr>
            <a:xfrm>
              <a:off x="622663" y="4240228"/>
              <a:ext cx="3977322" cy="195814"/>
            </a:xfrm>
            <a:prstGeom prst="rect">
              <a:avLst/>
            </a:prstGeom>
          </p:spPr>
          <p:txBody>
            <a:bodyPr wrap="square" lIns="0" tIns="6635" rIns="0" bIns="0" rtlCol="0">
              <a:noAutofit/>
            </a:bodyPr>
            <a:lstStyle/>
            <a:p>
              <a:pPr marL="120713" algn="just">
                <a:lnSpc>
                  <a:spcPts val="1200"/>
                </a:lnSpc>
              </a:pPr>
              <a:r>
                <a:rPr lang="es-ES" sz="900" dirty="0">
                  <a:solidFill>
                    <a:srgbClr val="00ADEF"/>
                  </a:solidFill>
                  <a:latin typeface="Malgun Gothic"/>
                  <a:cs typeface="Malgun Gothic"/>
                </a:rPr>
                <a:t>Mas él conoce mi camino; Me probará, y saldré como oro.</a:t>
              </a:r>
              <a:r>
                <a:rPr sz="900" dirty="0">
                  <a:solidFill>
                    <a:srgbClr val="00ADEF"/>
                  </a:solidFill>
                  <a:latin typeface="Malgun Gothic"/>
                  <a:cs typeface="Malgun Gothic"/>
                </a:rPr>
                <a:t> (</a:t>
              </a:r>
              <a:r>
                <a:rPr lang="es-ES" sz="900" dirty="0">
                  <a:solidFill>
                    <a:srgbClr val="00ADEF"/>
                  </a:solidFill>
                  <a:latin typeface="Malgun Gothic"/>
                  <a:cs typeface="Malgun Gothic"/>
                </a:rPr>
                <a:t>Job</a:t>
              </a:r>
              <a:r>
                <a:rPr sz="900" dirty="0">
                  <a:solidFill>
                    <a:srgbClr val="00ADEF"/>
                  </a:solidFill>
                  <a:latin typeface="Malgun Gothic"/>
                  <a:cs typeface="Malgun Gothic"/>
                </a:rPr>
                <a:t> 23:10)</a:t>
              </a:r>
              <a:endParaRPr sz="900" dirty="0">
                <a:latin typeface="Malgun Gothic"/>
                <a:cs typeface="Malgun Gothic"/>
              </a:endParaRPr>
            </a:p>
          </p:txBody>
        </p:sp>
        <p:sp>
          <p:nvSpPr>
            <p:cNvPr id="2" name="object 2"/>
            <p:cNvSpPr txBox="1"/>
            <p:nvPr/>
          </p:nvSpPr>
          <p:spPr>
            <a:xfrm>
              <a:off x="226499" y="7594249"/>
              <a:ext cx="171450" cy="152400"/>
            </a:xfrm>
            <a:prstGeom prst="rect">
              <a:avLst/>
            </a:prstGeom>
          </p:spPr>
          <p:txBody>
            <a:bodyPr wrap="square" lIns="0" tIns="6985" rIns="0" bIns="0" rtlCol="0">
              <a:noAutofit/>
            </a:bodyPr>
            <a:lstStyle/>
            <a:p>
              <a:pPr marL="12700">
                <a:lnSpc>
                  <a:spcPts val="1100"/>
                </a:lnSpc>
              </a:pPr>
              <a:r>
                <a:rPr sz="1000" dirty="0">
                  <a:latin typeface="Times New Roman"/>
                  <a:cs typeface="Times New Roman"/>
                </a:rPr>
                <a:t>76</a:t>
              </a:r>
              <a:endParaRPr sz="1000">
                <a:latin typeface="Times New Roman"/>
                <a:cs typeface="Times New Roman"/>
              </a:endParaRPr>
            </a:p>
          </p:txBody>
        </p:sp>
        <p:sp>
          <p:nvSpPr>
            <p:cNvPr id="21" name="object 7">
              <a:extLst>
                <a:ext uri="{FF2B5EF4-FFF2-40B4-BE49-F238E27FC236}">
                  <a16:creationId xmlns:a16="http://schemas.microsoft.com/office/drawing/2014/main" id="{E41DF142-1EB3-4321-A8C8-BCE7CD01ED4A}"/>
                </a:ext>
              </a:extLst>
            </p:cNvPr>
            <p:cNvSpPr txBox="1"/>
            <p:nvPr/>
          </p:nvSpPr>
          <p:spPr>
            <a:xfrm>
              <a:off x="527050" y="1003300"/>
              <a:ext cx="685800" cy="330200"/>
            </a:xfrm>
            <a:prstGeom prst="rect">
              <a:avLst/>
            </a:prstGeom>
          </p:spPr>
          <p:txBody>
            <a:bodyPr wrap="square" lIns="0" tIns="16160" rIns="0" bIns="0" rtlCol="0" anchor="t">
              <a:noAutofit/>
            </a:bodyPr>
            <a:lstStyle/>
            <a:p>
              <a:pPr marL="12700" algn="ctr">
                <a:lnSpc>
                  <a:spcPts val="2545"/>
                </a:lnSpc>
              </a:pPr>
              <a:r>
                <a:rPr lang="es-ES" sz="1100" b="1" dirty="0">
                  <a:latin typeface="Times New Roman"/>
                  <a:cs typeface="Times New Roman"/>
                </a:rPr>
                <a:t>Alegoría</a:t>
              </a:r>
              <a:endParaRPr sz="1100" b="1" dirty="0">
                <a:latin typeface="Times New Roman"/>
                <a:cs typeface="Times New Roman"/>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그룹 19">
            <a:extLst>
              <a:ext uri="{FF2B5EF4-FFF2-40B4-BE49-F238E27FC236}">
                <a16:creationId xmlns:a16="http://schemas.microsoft.com/office/drawing/2014/main" id="{B0DB9417-8DC7-418F-B8D9-52D4D7AC546D}"/>
              </a:ext>
            </a:extLst>
          </p:cNvPr>
          <p:cNvGrpSpPr/>
          <p:nvPr/>
        </p:nvGrpSpPr>
        <p:grpSpPr>
          <a:xfrm>
            <a:off x="0" y="-12"/>
            <a:ext cx="5471997" cy="7992008"/>
            <a:chOff x="0" y="-12"/>
            <a:chExt cx="5471997" cy="7992008"/>
          </a:xfrm>
        </p:grpSpPr>
        <p:sp>
          <p:nvSpPr>
            <p:cNvPr id="25" name="object 25"/>
            <p:cNvSpPr/>
            <p:nvPr/>
          </p:nvSpPr>
          <p:spPr>
            <a:xfrm>
              <a:off x="143992" y="0"/>
              <a:ext cx="5211013" cy="7991995"/>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a:p>
          </p:txBody>
        </p:sp>
        <p:sp>
          <p:nvSpPr>
            <p:cNvPr id="14" name="object 14"/>
            <p:cNvSpPr/>
            <p:nvPr/>
          </p:nvSpPr>
          <p:spPr>
            <a:xfrm>
              <a:off x="383299" y="323996"/>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a:p>
          </p:txBody>
        </p:sp>
        <p:sp>
          <p:nvSpPr>
            <p:cNvPr id="15" name="object 15"/>
            <p:cNvSpPr/>
            <p:nvPr/>
          </p:nvSpPr>
          <p:spPr>
            <a:xfrm>
              <a:off x="5105693"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6" name="object 16"/>
            <p:cNvSpPr/>
            <p:nvPr/>
          </p:nvSpPr>
          <p:spPr>
            <a:xfrm>
              <a:off x="5105693"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7" name="object 17"/>
            <p:cNvSpPr/>
            <p:nvPr/>
          </p:nvSpPr>
          <p:spPr>
            <a:xfrm>
              <a:off x="434099"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8" name="object 18"/>
            <p:cNvSpPr/>
            <p:nvPr/>
          </p:nvSpPr>
          <p:spPr>
            <a:xfrm>
              <a:off x="434099"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9" name="object 19"/>
            <p:cNvSpPr/>
            <p:nvPr/>
          </p:nvSpPr>
          <p:spPr>
            <a:xfrm>
              <a:off x="536473" y="802525"/>
              <a:ext cx="794334" cy="942835"/>
            </a:xfrm>
            <a:prstGeom prst="rect">
              <a:avLst/>
            </a:prstGeom>
            <a:blipFill>
              <a:blip r:embed="rId2" cstate="print"/>
              <a:stretch>
                <a:fillRect/>
              </a:stretch>
            </a:blipFill>
          </p:spPr>
          <p:txBody>
            <a:bodyPr wrap="square" lIns="0" tIns="0" rIns="0" bIns="0" rtlCol="0">
              <a:noAutofit/>
            </a:bodyPr>
            <a:lstStyle/>
            <a:p>
              <a:endParaRPr/>
            </a:p>
          </p:txBody>
        </p:sp>
        <p:sp>
          <p:nvSpPr>
            <p:cNvPr id="21" name="object 21"/>
            <p:cNvSpPr/>
            <p:nvPr/>
          </p:nvSpPr>
          <p:spPr>
            <a:xfrm>
              <a:off x="1464823" y="654420"/>
              <a:ext cx="3573246" cy="760704"/>
            </a:xfrm>
            <a:custGeom>
              <a:avLst/>
              <a:gdLst/>
              <a:ahLst/>
              <a:cxnLst/>
              <a:rect l="l" t="t" r="r" b="b"/>
              <a:pathLst>
                <a:path w="3573246" h="760704">
                  <a:moveTo>
                    <a:pt x="166243" y="393306"/>
                  </a:moveTo>
                  <a:lnTo>
                    <a:pt x="166243" y="680935"/>
                  </a:lnTo>
                  <a:lnTo>
                    <a:pt x="167561" y="695460"/>
                  </a:lnTo>
                  <a:lnTo>
                    <a:pt x="185471" y="732881"/>
                  </a:lnTo>
                  <a:lnTo>
                    <a:pt x="219384" y="756154"/>
                  </a:lnTo>
                  <a:lnTo>
                    <a:pt x="245999" y="760704"/>
                  </a:lnTo>
                  <a:lnTo>
                    <a:pt x="3493477" y="760704"/>
                  </a:lnTo>
                  <a:lnTo>
                    <a:pt x="3534206" y="749538"/>
                  </a:lnTo>
                  <a:lnTo>
                    <a:pt x="3562898" y="720256"/>
                  </a:lnTo>
                  <a:lnTo>
                    <a:pt x="3573246" y="680935"/>
                  </a:lnTo>
                  <a:lnTo>
                    <a:pt x="3573246" y="79756"/>
                  </a:lnTo>
                  <a:lnTo>
                    <a:pt x="3562078" y="39027"/>
                  </a:lnTo>
                  <a:lnTo>
                    <a:pt x="3532792" y="10341"/>
                  </a:lnTo>
                  <a:lnTo>
                    <a:pt x="3493477" y="0"/>
                  </a:lnTo>
                  <a:lnTo>
                    <a:pt x="245999" y="0"/>
                  </a:lnTo>
                  <a:lnTo>
                    <a:pt x="205273" y="11166"/>
                  </a:lnTo>
                  <a:lnTo>
                    <a:pt x="176584" y="40449"/>
                  </a:lnTo>
                  <a:lnTo>
                    <a:pt x="166243" y="79756"/>
                  </a:lnTo>
                  <a:lnTo>
                    <a:pt x="166243" y="269036"/>
                  </a:lnTo>
                  <a:lnTo>
                    <a:pt x="161657" y="281499"/>
                  </a:lnTo>
                  <a:lnTo>
                    <a:pt x="157424" y="292259"/>
                  </a:lnTo>
                  <a:lnTo>
                    <a:pt x="153252" y="301386"/>
                  </a:lnTo>
                  <a:lnTo>
                    <a:pt x="148848" y="308949"/>
                  </a:lnTo>
                  <a:lnTo>
                    <a:pt x="143921" y="315017"/>
                  </a:lnTo>
                  <a:lnTo>
                    <a:pt x="138176" y="319661"/>
                  </a:lnTo>
                  <a:lnTo>
                    <a:pt x="131322" y="322949"/>
                  </a:lnTo>
                  <a:lnTo>
                    <a:pt x="123066" y="324951"/>
                  </a:lnTo>
                  <a:lnTo>
                    <a:pt x="113116" y="325736"/>
                  </a:lnTo>
                  <a:lnTo>
                    <a:pt x="101179" y="325375"/>
                  </a:lnTo>
                  <a:lnTo>
                    <a:pt x="86963" y="323935"/>
                  </a:lnTo>
                  <a:lnTo>
                    <a:pt x="70175" y="321487"/>
                  </a:lnTo>
                  <a:lnTo>
                    <a:pt x="50523" y="318101"/>
                  </a:lnTo>
                  <a:lnTo>
                    <a:pt x="27714" y="313845"/>
                  </a:lnTo>
                  <a:lnTo>
                    <a:pt x="1456" y="308790"/>
                  </a:lnTo>
                  <a:lnTo>
                    <a:pt x="0" y="308508"/>
                  </a:lnTo>
                  <a:lnTo>
                    <a:pt x="18862" y="325595"/>
                  </a:lnTo>
                  <a:lnTo>
                    <a:pt x="35380" y="340447"/>
                  </a:lnTo>
                  <a:lnTo>
                    <a:pt x="49827" y="353203"/>
                  </a:lnTo>
                  <a:lnTo>
                    <a:pt x="62480" y="364004"/>
                  </a:lnTo>
                  <a:lnTo>
                    <a:pt x="73613" y="372991"/>
                  </a:lnTo>
                  <a:lnTo>
                    <a:pt x="83501" y="380303"/>
                  </a:lnTo>
                  <a:lnTo>
                    <a:pt x="92420" y="386080"/>
                  </a:lnTo>
                  <a:lnTo>
                    <a:pt x="100643" y="390464"/>
                  </a:lnTo>
                  <a:lnTo>
                    <a:pt x="108447" y="393594"/>
                  </a:lnTo>
                  <a:lnTo>
                    <a:pt x="116107" y="395611"/>
                  </a:lnTo>
                  <a:lnTo>
                    <a:pt x="123897" y="396655"/>
                  </a:lnTo>
                  <a:lnTo>
                    <a:pt x="132092" y="396866"/>
                  </a:lnTo>
                  <a:lnTo>
                    <a:pt x="140968" y="396384"/>
                  </a:lnTo>
                  <a:lnTo>
                    <a:pt x="150800" y="395351"/>
                  </a:lnTo>
                  <a:lnTo>
                    <a:pt x="161862" y="393906"/>
                  </a:lnTo>
                  <a:lnTo>
                    <a:pt x="166243" y="393306"/>
                  </a:lnTo>
                  <a:close/>
                </a:path>
              </a:pathLst>
            </a:custGeom>
            <a:solidFill>
              <a:srgbClr val="FFFFFF"/>
            </a:solidFill>
          </p:spPr>
          <p:txBody>
            <a:bodyPr wrap="square" lIns="0" tIns="0" rIns="0" bIns="0" rtlCol="0">
              <a:noAutofit/>
            </a:bodyPr>
            <a:lstStyle/>
            <a:p>
              <a:endParaRPr/>
            </a:p>
          </p:txBody>
        </p:sp>
        <p:sp>
          <p:nvSpPr>
            <p:cNvPr id="22" name="object 22"/>
            <p:cNvSpPr/>
            <p:nvPr/>
          </p:nvSpPr>
          <p:spPr>
            <a:xfrm>
              <a:off x="1464823" y="654420"/>
              <a:ext cx="3573246" cy="760704"/>
            </a:xfrm>
            <a:custGeom>
              <a:avLst/>
              <a:gdLst/>
              <a:ahLst/>
              <a:cxnLst/>
              <a:rect l="l" t="t" r="r" b="b"/>
              <a:pathLst>
                <a:path w="3573246" h="760704">
                  <a:moveTo>
                    <a:pt x="166243" y="393306"/>
                  </a:moveTo>
                  <a:lnTo>
                    <a:pt x="166243" y="680935"/>
                  </a:lnTo>
                  <a:lnTo>
                    <a:pt x="167561" y="695460"/>
                  </a:lnTo>
                  <a:lnTo>
                    <a:pt x="185471" y="732881"/>
                  </a:lnTo>
                  <a:lnTo>
                    <a:pt x="219384" y="756154"/>
                  </a:lnTo>
                  <a:lnTo>
                    <a:pt x="245999" y="760704"/>
                  </a:lnTo>
                  <a:lnTo>
                    <a:pt x="3493477" y="760704"/>
                  </a:lnTo>
                  <a:lnTo>
                    <a:pt x="3534206" y="749538"/>
                  </a:lnTo>
                  <a:lnTo>
                    <a:pt x="3562898" y="720256"/>
                  </a:lnTo>
                  <a:lnTo>
                    <a:pt x="3573246" y="680935"/>
                  </a:lnTo>
                  <a:lnTo>
                    <a:pt x="3573246" y="79756"/>
                  </a:lnTo>
                  <a:lnTo>
                    <a:pt x="3562078" y="39027"/>
                  </a:lnTo>
                  <a:lnTo>
                    <a:pt x="3532792" y="10341"/>
                  </a:lnTo>
                  <a:lnTo>
                    <a:pt x="3493477" y="0"/>
                  </a:lnTo>
                  <a:lnTo>
                    <a:pt x="245999" y="0"/>
                  </a:lnTo>
                  <a:lnTo>
                    <a:pt x="205273" y="11166"/>
                  </a:lnTo>
                  <a:lnTo>
                    <a:pt x="176584" y="40449"/>
                  </a:lnTo>
                  <a:lnTo>
                    <a:pt x="166243" y="79756"/>
                  </a:lnTo>
                  <a:lnTo>
                    <a:pt x="166243" y="269036"/>
                  </a:lnTo>
                  <a:lnTo>
                    <a:pt x="161657" y="281499"/>
                  </a:lnTo>
                  <a:lnTo>
                    <a:pt x="157424" y="292259"/>
                  </a:lnTo>
                  <a:lnTo>
                    <a:pt x="153252" y="301386"/>
                  </a:lnTo>
                  <a:lnTo>
                    <a:pt x="148848" y="308949"/>
                  </a:lnTo>
                  <a:lnTo>
                    <a:pt x="143921" y="315017"/>
                  </a:lnTo>
                  <a:lnTo>
                    <a:pt x="138176" y="319661"/>
                  </a:lnTo>
                  <a:lnTo>
                    <a:pt x="131322" y="322949"/>
                  </a:lnTo>
                  <a:lnTo>
                    <a:pt x="123066" y="324951"/>
                  </a:lnTo>
                  <a:lnTo>
                    <a:pt x="113116" y="325736"/>
                  </a:lnTo>
                  <a:lnTo>
                    <a:pt x="101179" y="325375"/>
                  </a:lnTo>
                  <a:lnTo>
                    <a:pt x="86963" y="323935"/>
                  </a:lnTo>
                  <a:lnTo>
                    <a:pt x="70175" y="321487"/>
                  </a:lnTo>
                  <a:lnTo>
                    <a:pt x="50523" y="318101"/>
                  </a:lnTo>
                  <a:lnTo>
                    <a:pt x="27714" y="313845"/>
                  </a:lnTo>
                  <a:lnTo>
                    <a:pt x="1456" y="308790"/>
                  </a:lnTo>
                  <a:lnTo>
                    <a:pt x="0" y="308508"/>
                  </a:lnTo>
                  <a:lnTo>
                    <a:pt x="18862" y="325595"/>
                  </a:lnTo>
                  <a:lnTo>
                    <a:pt x="35380" y="340447"/>
                  </a:lnTo>
                  <a:lnTo>
                    <a:pt x="49827" y="353203"/>
                  </a:lnTo>
                  <a:lnTo>
                    <a:pt x="62480" y="364004"/>
                  </a:lnTo>
                  <a:lnTo>
                    <a:pt x="73613" y="372991"/>
                  </a:lnTo>
                  <a:lnTo>
                    <a:pt x="83501" y="380303"/>
                  </a:lnTo>
                  <a:lnTo>
                    <a:pt x="92420" y="386080"/>
                  </a:lnTo>
                  <a:lnTo>
                    <a:pt x="100643" y="390464"/>
                  </a:lnTo>
                  <a:lnTo>
                    <a:pt x="108447" y="393594"/>
                  </a:lnTo>
                  <a:lnTo>
                    <a:pt x="116107" y="395611"/>
                  </a:lnTo>
                  <a:lnTo>
                    <a:pt x="123897" y="396655"/>
                  </a:lnTo>
                  <a:lnTo>
                    <a:pt x="132092" y="396866"/>
                  </a:lnTo>
                  <a:lnTo>
                    <a:pt x="140968" y="396384"/>
                  </a:lnTo>
                  <a:lnTo>
                    <a:pt x="150800" y="395351"/>
                  </a:lnTo>
                  <a:lnTo>
                    <a:pt x="161862" y="393906"/>
                  </a:lnTo>
                  <a:lnTo>
                    <a:pt x="166243" y="393306"/>
                  </a:lnTo>
                  <a:close/>
                </a:path>
              </a:pathLst>
            </a:custGeom>
            <a:ln w="12700">
              <a:solidFill>
                <a:srgbClr val="939597"/>
              </a:solidFill>
            </a:ln>
          </p:spPr>
          <p:txBody>
            <a:bodyPr wrap="square" lIns="0" tIns="0" rIns="0" bIns="0" rtlCol="0">
              <a:noAutofit/>
            </a:bodyPr>
            <a:lstStyle/>
            <a:p>
              <a:endParaRPr/>
            </a:p>
          </p:txBody>
        </p:sp>
        <p:sp>
          <p:nvSpPr>
            <p:cNvPr id="23" name="object 23"/>
            <p:cNvSpPr/>
            <p:nvPr/>
          </p:nvSpPr>
          <p:spPr>
            <a:xfrm>
              <a:off x="5355005" y="-12"/>
              <a:ext cx="116992" cy="7992008"/>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6DCFF6"/>
            </a:solidFill>
          </p:spPr>
          <p:txBody>
            <a:bodyPr wrap="square" lIns="0" tIns="0" rIns="0" bIns="0" rtlCol="0">
              <a:noAutofit/>
            </a:bodyPr>
            <a:lstStyle/>
            <a:p>
              <a:endParaRPr/>
            </a:p>
          </p:txBody>
        </p:sp>
        <p:sp>
          <p:nvSpPr>
            <p:cNvPr id="24" name="object 24"/>
            <p:cNvSpPr/>
            <p:nvPr/>
          </p:nvSpPr>
          <p:spPr>
            <a:xfrm>
              <a:off x="499025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13" name="object 13"/>
            <p:cNvSpPr/>
            <p:nvPr/>
          </p:nvSpPr>
          <p:spPr>
            <a:xfrm>
              <a:off x="0" y="-12"/>
              <a:ext cx="143992" cy="7992008"/>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a:p>
          </p:txBody>
        </p:sp>
        <p:sp>
          <p:nvSpPr>
            <p:cNvPr id="12" name="object 12"/>
            <p:cNvSpPr txBox="1"/>
            <p:nvPr/>
          </p:nvSpPr>
          <p:spPr>
            <a:xfrm>
              <a:off x="612263" y="1881072"/>
              <a:ext cx="4368079" cy="434318"/>
            </a:xfrm>
            <a:prstGeom prst="rect">
              <a:avLst/>
            </a:prstGeom>
          </p:spPr>
          <p:txBody>
            <a:bodyPr wrap="square" lIns="0" tIns="6635" rIns="0" bIns="0" rtlCol="0">
              <a:noAutofit/>
            </a:bodyPr>
            <a:lstStyle/>
            <a:p>
              <a:pPr indent="120650" algn="just">
                <a:lnSpc>
                  <a:spcPts val="1200"/>
                </a:lnSpc>
              </a:pPr>
              <a:r>
                <a:rPr lang="es-ES" sz="900" dirty="0">
                  <a:solidFill>
                    <a:srgbClr val="00ADEF"/>
                  </a:solidFill>
                  <a:latin typeface="Malgun Gothic"/>
                  <a:cs typeface="Malgun Gothic"/>
                </a:rPr>
                <a:t>Porque no hay diferencia entre judío y griego, pues el mismo que es Señor de todos, es rico para con todos los que le invocan; porque todo aquel que invocare el nombre del Señor, será salvo.</a:t>
              </a:r>
              <a:r>
                <a:rPr sz="900" dirty="0">
                  <a:solidFill>
                    <a:srgbClr val="00ADEF"/>
                  </a:solidFill>
                  <a:latin typeface="Malgun Gothic"/>
                  <a:cs typeface="Malgun Gothic"/>
                </a:rPr>
                <a:t> (</a:t>
              </a:r>
              <a:r>
                <a:rPr lang="es-ES" sz="900" dirty="0">
                  <a:solidFill>
                    <a:srgbClr val="00ADEF"/>
                  </a:solidFill>
                  <a:latin typeface="Malgun Gothic"/>
                  <a:cs typeface="Malgun Gothic"/>
                </a:rPr>
                <a:t>Ro</a:t>
              </a:r>
              <a:r>
                <a:rPr sz="900" dirty="0">
                  <a:solidFill>
                    <a:srgbClr val="00ADEF"/>
                  </a:solidFill>
                  <a:latin typeface="Malgun Gothic"/>
                  <a:cs typeface="Malgun Gothic"/>
                </a:rPr>
                <a:t> 10:12~13)</a:t>
              </a:r>
              <a:endParaRPr sz="900" dirty="0">
                <a:latin typeface="Malgun Gothic"/>
                <a:cs typeface="Malgun Gothic"/>
              </a:endParaRPr>
            </a:p>
          </p:txBody>
        </p:sp>
        <p:sp>
          <p:nvSpPr>
            <p:cNvPr id="11" name="object 11"/>
            <p:cNvSpPr txBox="1"/>
            <p:nvPr/>
          </p:nvSpPr>
          <p:spPr>
            <a:xfrm>
              <a:off x="612263" y="2425700"/>
              <a:ext cx="4367698" cy="684022"/>
            </a:xfrm>
            <a:prstGeom prst="rect">
              <a:avLst/>
            </a:prstGeom>
          </p:spPr>
          <p:txBody>
            <a:bodyPr wrap="square" lIns="0" tIns="6604" rIns="0" bIns="0" rtlCol="0">
              <a:noAutofit/>
            </a:bodyPr>
            <a:lstStyle/>
            <a:p>
              <a:pPr marR="16785" indent="120650" algn="just">
                <a:lnSpc>
                  <a:spcPts val="1200"/>
                </a:lnSpc>
              </a:pPr>
              <a:r>
                <a:rPr lang="es-ES" sz="900" dirty="0">
                  <a:latin typeface="Malgun Gothic"/>
                  <a:cs typeface="Malgun Gothic"/>
                </a:rPr>
                <a:t>Muchas doctrinas falsas de salvación han surgido debido a la interpretación errónea de esta palabra. Lo importante en esta palabra no es “invocar", sino “todo". Significa que los judíos o los griegos, “todo" puede ser salvo. Entonces, ¿qué significa invocar el nombre del Señor? Esto podemos saber leyendo el versículo 14.</a:t>
              </a:r>
            </a:p>
          </p:txBody>
        </p:sp>
        <p:sp>
          <p:nvSpPr>
            <p:cNvPr id="10" name="object 10"/>
            <p:cNvSpPr txBox="1"/>
            <p:nvPr/>
          </p:nvSpPr>
          <p:spPr>
            <a:xfrm>
              <a:off x="612321" y="3288397"/>
              <a:ext cx="4368091" cy="412541"/>
            </a:xfrm>
            <a:prstGeom prst="rect">
              <a:avLst/>
            </a:prstGeom>
          </p:spPr>
          <p:txBody>
            <a:bodyPr wrap="square" lIns="0" tIns="6635" rIns="0" bIns="0" rtlCol="0">
              <a:noAutofit/>
            </a:bodyPr>
            <a:lstStyle/>
            <a:p>
              <a:pPr indent="120650" algn="just">
                <a:lnSpc>
                  <a:spcPts val="1200"/>
                </a:lnSpc>
              </a:pPr>
              <a:r>
                <a:rPr lang="es-ES" sz="900" dirty="0">
                  <a:solidFill>
                    <a:srgbClr val="00ADEF"/>
                  </a:solidFill>
                  <a:latin typeface="Malgun Gothic"/>
                  <a:cs typeface="Malgun Gothic"/>
                </a:rPr>
                <a:t>¿Cómo, pues, invocarán a aquel en el cual no han creído? ¿Y cómo creerán en aquel de quien no han oído? ¿Y cómo oirán sin haber quien les predique?</a:t>
              </a:r>
              <a:r>
                <a:rPr sz="900" dirty="0">
                  <a:solidFill>
                    <a:srgbClr val="00ADEF"/>
                  </a:solidFill>
                  <a:latin typeface="Malgun Gothic"/>
                  <a:cs typeface="Malgun Gothic"/>
                </a:rPr>
                <a:t> (</a:t>
              </a:r>
              <a:r>
                <a:rPr lang="es-ES" sz="900" dirty="0">
                  <a:solidFill>
                    <a:srgbClr val="00ADEF"/>
                  </a:solidFill>
                  <a:latin typeface="Malgun Gothic"/>
                  <a:cs typeface="Malgun Gothic"/>
                </a:rPr>
                <a:t>Ro</a:t>
              </a:r>
              <a:r>
                <a:rPr sz="900" dirty="0">
                  <a:solidFill>
                    <a:srgbClr val="00ADEF"/>
                  </a:solidFill>
                  <a:latin typeface="Malgun Gothic"/>
                  <a:cs typeface="Malgun Gothic"/>
                </a:rPr>
                <a:t> 10:14)</a:t>
              </a:r>
              <a:endParaRPr sz="900" dirty="0">
                <a:latin typeface="Malgun Gothic"/>
                <a:cs typeface="Malgun Gothic"/>
              </a:endParaRPr>
            </a:p>
          </p:txBody>
        </p:sp>
        <p:sp>
          <p:nvSpPr>
            <p:cNvPr id="9" name="object 9"/>
            <p:cNvSpPr txBox="1"/>
            <p:nvPr/>
          </p:nvSpPr>
          <p:spPr>
            <a:xfrm>
              <a:off x="612321" y="3833128"/>
              <a:ext cx="4362330" cy="453963"/>
            </a:xfrm>
            <a:prstGeom prst="rect">
              <a:avLst/>
            </a:prstGeom>
          </p:spPr>
          <p:txBody>
            <a:bodyPr wrap="square" lIns="0" tIns="6604" rIns="0" bIns="0" rtlCol="0">
              <a:noAutofit/>
            </a:bodyPr>
            <a:lstStyle/>
            <a:p>
              <a:pPr indent="120650" algn="just">
                <a:lnSpc>
                  <a:spcPts val="1200"/>
                </a:lnSpc>
              </a:pPr>
              <a:r>
                <a:rPr lang="es-ES" sz="900" dirty="0">
                  <a:latin typeface="Malgun Gothic"/>
                  <a:cs typeface="Malgun Gothic"/>
                </a:rPr>
                <a:t>Podemos saber que primero debemos creer en el Señor para invocar. Para invocar al Señor, primero debemos creer. Y creer en el Señor también se explica en los versículos 9~10.</a:t>
              </a:r>
            </a:p>
          </p:txBody>
        </p:sp>
        <p:sp>
          <p:nvSpPr>
            <p:cNvPr id="8" name="object 8"/>
            <p:cNvSpPr txBox="1"/>
            <p:nvPr/>
          </p:nvSpPr>
          <p:spPr>
            <a:xfrm>
              <a:off x="612321" y="4422518"/>
              <a:ext cx="4367708" cy="413807"/>
            </a:xfrm>
            <a:prstGeom prst="rect">
              <a:avLst/>
            </a:prstGeom>
          </p:spPr>
          <p:txBody>
            <a:bodyPr wrap="square" lIns="0" tIns="6635" rIns="0" bIns="0" rtlCol="0">
              <a:noAutofit/>
            </a:bodyPr>
            <a:lstStyle/>
            <a:p>
              <a:pPr marR="16785" indent="120650" algn="just">
                <a:lnSpc>
                  <a:spcPts val="1200"/>
                </a:lnSpc>
              </a:pPr>
              <a:r>
                <a:rPr lang="es-ES" sz="900" dirty="0">
                  <a:solidFill>
                    <a:srgbClr val="00ADEF"/>
                  </a:solidFill>
                  <a:latin typeface="Malgun Gothic"/>
                  <a:cs typeface="Malgun Gothic"/>
                </a:rPr>
                <a:t>Que si confesares con tu boca que Jesús es el Señor, y creyeres en tu corazón que Dios le levantó de los muertos, serás salvo. Porque con el corazón se cree para justicia, pero con la boca se confiesa para salvación.</a:t>
              </a:r>
              <a:r>
                <a:rPr sz="900" dirty="0">
                  <a:solidFill>
                    <a:srgbClr val="00ADEF"/>
                  </a:solidFill>
                  <a:latin typeface="Malgun Gothic"/>
                  <a:cs typeface="Malgun Gothic"/>
                </a:rPr>
                <a:t> (</a:t>
              </a:r>
              <a:r>
                <a:rPr lang="es-ES" sz="900" dirty="0">
                  <a:solidFill>
                    <a:srgbClr val="00ADEF"/>
                  </a:solidFill>
                  <a:latin typeface="Malgun Gothic"/>
                  <a:cs typeface="Malgun Gothic"/>
                </a:rPr>
                <a:t>Ro</a:t>
              </a:r>
              <a:r>
                <a:rPr sz="900" dirty="0">
                  <a:solidFill>
                    <a:srgbClr val="00ADEF"/>
                  </a:solidFill>
                  <a:latin typeface="Malgun Gothic"/>
                  <a:cs typeface="Malgun Gothic"/>
                </a:rPr>
                <a:t> 10:9~10)</a:t>
              </a:r>
              <a:endParaRPr sz="900" dirty="0">
                <a:latin typeface="Malgun Gothic"/>
                <a:cs typeface="Malgun Gothic"/>
              </a:endParaRPr>
            </a:p>
          </p:txBody>
        </p:sp>
        <p:sp>
          <p:nvSpPr>
            <p:cNvPr id="7" name="object 7"/>
            <p:cNvSpPr txBox="1"/>
            <p:nvPr/>
          </p:nvSpPr>
          <p:spPr>
            <a:xfrm>
              <a:off x="612321" y="5005137"/>
              <a:ext cx="4362353" cy="290712"/>
            </a:xfrm>
            <a:prstGeom prst="rect">
              <a:avLst/>
            </a:prstGeom>
          </p:spPr>
          <p:txBody>
            <a:bodyPr wrap="square" lIns="0" tIns="6604" rIns="0" bIns="0" rtlCol="0">
              <a:noAutofit/>
            </a:bodyPr>
            <a:lstStyle/>
            <a:p>
              <a:pPr indent="120650" algn="just">
                <a:lnSpc>
                  <a:spcPts val="1200"/>
                </a:lnSpc>
              </a:pPr>
              <a:r>
                <a:rPr lang="es-ES" sz="900" dirty="0">
                  <a:latin typeface="Malgun Gothic"/>
                  <a:cs typeface="Malgun Gothic"/>
                </a:rPr>
                <a:t>Creer significa creer en mi corazón que Jesús murió por mis pecados y resucitó para salvar mi alma y se convirtió en mi Salvador según su nombre.</a:t>
              </a:r>
            </a:p>
          </p:txBody>
        </p:sp>
        <p:sp>
          <p:nvSpPr>
            <p:cNvPr id="6" name="object 6"/>
            <p:cNvSpPr txBox="1"/>
            <p:nvPr/>
          </p:nvSpPr>
          <p:spPr>
            <a:xfrm>
              <a:off x="612265" y="5473841"/>
              <a:ext cx="4362353" cy="304749"/>
            </a:xfrm>
            <a:prstGeom prst="rect">
              <a:avLst/>
            </a:prstGeom>
          </p:spPr>
          <p:txBody>
            <a:bodyPr wrap="square" lIns="0" tIns="6604" rIns="0" bIns="0" rtlCol="0">
              <a:noAutofit/>
            </a:bodyPr>
            <a:lstStyle/>
            <a:p>
              <a:pPr indent="120650" algn="just">
                <a:lnSpc>
                  <a:spcPts val="1200"/>
                </a:lnSpc>
              </a:pPr>
              <a:r>
                <a:rPr lang="es-ES" sz="900" dirty="0">
                  <a:latin typeface="Malgun Gothic"/>
                  <a:cs typeface="Malgun Gothic"/>
                </a:rPr>
                <a:t>El nombre "Jesús“ significa ‘Salvador’. Si crees esto en tu corazón, serás salvo, y entonces verdaderamente confesarás que Jesús es mi Señor.</a:t>
              </a:r>
              <a:endParaRPr sz="900" dirty="0">
                <a:latin typeface="Malgun Gothic"/>
                <a:cs typeface="Malgun Gothic"/>
              </a:endParaRPr>
            </a:p>
          </p:txBody>
        </p:sp>
        <p:sp>
          <p:nvSpPr>
            <p:cNvPr id="5" name="object 5"/>
            <p:cNvSpPr txBox="1"/>
            <p:nvPr/>
          </p:nvSpPr>
          <p:spPr>
            <a:xfrm>
              <a:off x="612265" y="5969102"/>
              <a:ext cx="4367697" cy="469798"/>
            </a:xfrm>
            <a:prstGeom prst="rect">
              <a:avLst/>
            </a:prstGeom>
          </p:spPr>
          <p:txBody>
            <a:bodyPr wrap="square" lIns="0" tIns="6604" rIns="0" bIns="0" rtlCol="0">
              <a:noAutofit/>
            </a:bodyPr>
            <a:lstStyle/>
            <a:p>
              <a:pPr marR="16785" indent="120650" algn="just">
                <a:lnSpc>
                  <a:spcPts val="1200"/>
                </a:lnSpc>
              </a:pPr>
              <a:r>
                <a:rPr lang="es-ES" sz="900" dirty="0">
                  <a:latin typeface="Malgun Gothic"/>
                  <a:cs typeface="Malgun Gothic"/>
                </a:rPr>
                <a:t>En resumen, invocar el nombre de Jesús significa creer en Jesús como mi Salvador y reconocerlo como Señor en mi corazón. Cuando crees en Jesús como tu Salvador, naturalmente lo reconoces como Señor.</a:t>
              </a:r>
            </a:p>
          </p:txBody>
        </p:sp>
        <p:sp>
          <p:nvSpPr>
            <p:cNvPr id="4" name="object 4"/>
            <p:cNvSpPr txBox="1"/>
            <p:nvPr/>
          </p:nvSpPr>
          <p:spPr>
            <a:xfrm>
              <a:off x="5065900" y="7594249"/>
              <a:ext cx="171450" cy="152400"/>
            </a:xfrm>
            <a:prstGeom prst="rect">
              <a:avLst/>
            </a:prstGeom>
          </p:spPr>
          <p:txBody>
            <a:bodyPr wrap="square" lIns="0" tIns="6985" rIns="0" bIns="0" rtlCol="0">
              <a:noAutofit/>
            </a:bodyPr>
            <a:lstStyle/>
            <a:p>
              <a:pPr marL="12700">
                <a:lnSpc>
                  <a:spcPts val="1100"/>
                </a:lnSpc>
              </a:pPr>
              <a:r>
                <a:rPr sz="1000" dirty="0">
                  <a:latin typeface="Times New Roman"/>
                  <a:cs typeface="Times New Roman"/>
                </a:rPr>
                <a:t>77</a:t>
              </a:r>
              <a:endParaRPr sz="1000">
                <a:latin typeface="Times New Roman"/>
                <a:cs typeface="Times New Roman"/>
              </a:endParaRPr>
            </a:p>
          </p:txBody>
        </p:sp>
        <p:sp>
          <p:nvSpPr>
            <p:cNvPr id="2" name="object 2"/>
            <p:cNvSpPr txBox="1"/>
            <p:nvPr/>
          </p:nvSpPr>
          <p:spPr>
            <a:xfrm>
              <a:off x="1472996" y="688835"/>
              <a:ext cx="3663950" cy="873265"/>
            </a:xfrm>
            <a:prstGeom prst="rect">
              <a:avLst/>
            </a:prstGeom>
          </p:spPr>
          <p:txBody>
            <a:bodyPr wrap="square" lIns="0" tIns="6009" rIns="0" bIns="0" rtlCol="0">
              <a:noAutofit/>
            </a:bodyPr>
            <a:lstStyle/>
            <a:p>
              <a:pPr algn="just"/>
              <a:endParaRPr sz="1000" dirty="0">
                <a:latin typeface="Malgun Gothic" panose="020B0503020000020004" pitchFamily="34" charset="-127"/>
                <a:ea typeface="Malgun Gothic" panose="020B0503020000020004" pitchFamily="34" charset="-127"/>
              </a:endParaRPr>
            </a:p>
            <a:p>
              <a:pPr marL="358775" marR="314684">
                <a:spcBef>
                  <a:spcPts val="70"/>
                </a:spcBef>
              </a:pPr>
              <a:r>
                <a:rPr lang="es-ES" sz="1000" dirty="0">
                  <a:solidFill>
                    <a:srgbClr val="00ADEF"/>
                  </a:solidFill>
                  <a:latin typeface="Malgun Gothic" panose="020B0503020000020004" pitchFamily="34" charset="-127"/>
                  <a:ea typeface="Malgun Gothic" panose="020B0503020000020004" pitchFamily="34" charset="-127"/>
                  <a:cs typeface="Arial"/>
                </a:rPr>
                <a:t>¿Qué significa ‘Todo aquel que invocare el nombre del Señor, será salvo’?</a:t>
              </a:r>
            </a:p>
          </p:txBody>
        </p:sp>
        <p:sp>
          <p:nvSpPr>
            <p:cNvPr id="27" name="object 3">
              <a:extLst>
                <a:ext uri="{FF2B5EF4-FFF2-40B4-BE49-F238E27FC236}">
                  <a16:creationId xmlns:a16="http://schemas.microsoft.com/office/drawing/2014/main" id="{8FC9EC5D-3D9B-4C86-A78C-AE499B608612}"/>
                </a:ext>
              </a:extLst>
            </p:cNvPr>
            <p:cNvSpPr txBox="1"/>
            <p:nvPr/>
          </p:nvSpPr>
          <p:spPr>
            <a:xfrm rot="21060000">
              <a:off x="463499" y="455941"/>
              <a:ext cx="1172656" cy="254000"/>
            </a:xfrm>
            <a:prstGeom prst="rect">
              <a:avLst/>
            </a:prstGeom>
          </p:spPr>
          <p:txBody>
            <a:bodyPr wrap="square" lIns="0" tIns="12700" rIns="0" bIns="0" rtlCol="0">
              <a:noAutofit/>
            </a:bodyPr>
            <a:lstStyle/>
            <a:p>
              <a:pPr>
                <a:lnSpc>
                  <a:spcPts val="2000"/>
                </a:lnSpc>
              </a:pPr>
              <a:r>
                <a:rPr lang="es-ES" sz="1000" b="1" dirty="0">
                  <a:latin typeface="Times New Roman"/>
                  <a:cs typeface="Times New Roman"/>
                </a:rPr>
                <a:t>Tengo una pregunta~</a:t>
              </a:r>
              <a:endParaRPr sz="1000" b="1" dirty="0">
                <a:latin typeface="Times New Roman"/>
                <a:cs typeface="Times New Roman"/>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그룹 2">
            <a:extLst>
              <a:ext uri="{FF2B5EF4-FFF2-40B4-BE49-F238E27FC236}">
                <a16:creationId xmlns:a16="http://schemas.microsoft.com/office/drawing/2014/main" id="{713E7D8E-5235-40C6-9978-89D78646E397}"/>
              </a:ext>
            </a:extLst>
          </p:cNvPr>
          <p:cNvGrpSpPr/>
          <p:nvPr/>
        </p:nvGrpSpPr>
        <p:grpSpPr>
          <a:xfrm>
            <a:off x="0" y="-12"/>
            <a:ext cx="5471997" cy="7992008"/>
            <a:chOff x="0" y="-12"/>
            <a:chExt cx="5471997" cy="7992008"/>
          </a:xfrm>
        </p:grpSpPr>
        <p:sp>
          <p:nvSpPr>
            <p:cNvPr id="32" name="object 32"/>
            <p:cNvSpPr/>
            <p:nvPr/>
          </p:nvSpPr>
          <p:spPr>
            <a:xfrm>
              <a:off x="113309" y="0"/>
              <a:ext cx="5210987" cy="7991995"/>
            </a:xfrm>
            <a:custGeom>
              <a:avLst/>
              <a:gdLst/>
              <a:ahLst/>
              <a:cxnLst/>
              <a:rect l="l" t="t" r="r" b="b"/>
              <a:pathLst>
                <a:path w="5210987" h="7991995">
                  <a:moveTo>
                    <a:pt x="0" y="7991995"/>
                  </a:moveTo>
                  <a:lnTo>
                    <a:pt x="5210987" y="7991995"/>
                  </a:lnTo>
                  <a:lnTo>
                    <a:pt x="5210987" y="0"/>
                  </a:lnTo>
                  <a:lnTo>
                    <a:pt x="0" y="0"/>
                  </a:lnTo>
                  <a:lnTo>
                    <a:pt x="0" y="7991995"/>
                  </a:lnTo>
                  <a:close/>
                </a:path>
              </a:pathLst>
            </a:custGeom>
            <a:solidFill>
              <a:srgbClr val="C6EAFB"/>
            </a:solidFill>
          </p:spPr>
          <p:txBody>
            <a:bodyPr wrap="square" lIns="0" tIns="0" rIns="0" bIns="0" rtlCol="0">
              <a:noAutofit/>
            </a:bodyPr>
            <a:lstStyle/>
            <a:p>
              <a:endParaRPr/>
            </a:p>
          </p:txBody>
        </p:sp>
        <p:sp>
          <p:nvSpPr>
            <p:cNvPr id="14" name="object 14"/>
            <p:cNvSpPr/>
            <p:nvPr/>
          </p:nvSpPr>
          <p:spPr>
            <a:xfrm>
              <a:off x="246199" y="320295"/>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a:p>
          </p:txBody>
        </p:sp>
        <p:sp>
          <p:nvSpPr>
            <p:cNvPr id="15" name="object 15"/>
            <p:cNvSpPr/>
            <p:nvPr/>
          </p:nvSpPr>
          <p:spPr>
            <a:xfrm>
              <a:off x="4968593" y="396495"/>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6" name="object 16"/>
            <p:cNvSpPr/>
            <p:nvPr/>
          </p:nvSpPr>
          <p:spPr>
            <a:xfrm>
              <a:off x="4968593" y="7588098"/>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7" name="object 17"/>
            <p:cNvSpPr/>
            <p:nvPr/>
          </p:nvSpPr>
          <p:spPr>
            <a:xfrm>
              <a:off x="296999" y="7588098"/>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9" name="object 19"/>
            <p:cNvSpPr/>
            <p:nvPr/>
          </p:nvSpPr>
          <p:spPr>
            <a:xfrm>
              <a:off x="0" y="-12"/>
              <a:ext cx="113309" cy="7992008"/>
            </a:xfrm>
            <a:custGeom>
              <a:avLst/>
              <a:gdLst/>
              <a:ahLst/>
              <a:cxnLst/>
              <a:rect l="l" t="t" r="r" b="b"/>
              <a:pathLst>
                <a:path w="113309" h="7992008">
                  <a:moveTo>
                    <a:pt x="113309" y="12"/>
                  </a:moveTo>
                  <a:lnTo>
                    <a:pt x="0" y="12"/>
                  </a:lnTo>
                  <a:lnTo>
                    <a:pt x="0" y="7992008"/>
                  </a:lnTo>
                  <a:lnTo>
                    <a:pt x="113309" y="7992008"/>
                  </a:lnTo>
                  <a:lnTo>
                    <a:pt x="113309" y="12"/>
                  </a:lnTo>
                  <a:close/>
                </a:path>
              </a:pathLst>
            </a:custGeom>
            <a:solidFill>
              <a:srgbClr val="8DD7F7"/>
            </a:solidFill>
          </p:spPr>
          <p:txBody>
            <a:bodyPr wrap="square" lIns="0" tIns="0" rIns="0" bIns="0" rtlCol="0">
              <a:noAutofit/>
            </a:bodyPr>
            <a:lstStyle/>
            <a:p>
              <a:endParaRPr/>
            </a:p>
          </p:txBody>
        </p:sp>
        <p:sp>
          <p:nvSpPr>
            <p:cNvPr id="20" name="object 20"/>
            <p:cNvSpPr/>
            <p:nvPr/>
          </p:nvSpPr>
          <p:spPr>
            <a:xfrm>
              <a:off x="117002" y="748430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21" name="object 21"/>
            <p:cNvSpPr/>
            <p:nvPr/>
          </p:nvSpPr>
          <p:spPr>
            <a:xfrm>
              <a:off x="491363" y="2800853"/>
              <a:ext cx="108000" cy="108000"/>
            </a:xfrm>
            <a:custGeom>
              <a:avLst/>
              <a:gdLst/>
              <a:ahLst/>
              <a:cxnLst/>
              <a:rect l="l" t="t" r="r" b="b"/>
              <a:pathLst>
                <a:path w="108000" h="108000">
                  <a:moveTo>
                    <a:pt x="54000" y="108000"/>
                  </a:moveTo>
                  <a:lnTo>
                    <a:pt x="68324" y="106079"/>
                  </a:lnTo>
                  <a:lnTo>
                    <a:pt x="81200" y="100658"/>
                  </a:lnTo>
                  <a:lnTo>
                    <a:pt x="92118" y="92247"/>
                  </a:lnTo>
                  <a:lnTo>
                    <a:pt x="100565" y="81359"/>
                  </a:lnTo>
                  <a:lnTo>
                    <a:pt x="106029" y="68505"/>
                  </a:lnTo>
                  <a:lnTo>
                    <a:pt x="108000" y="54197"/>
                  </a:lnTo>
                  <a:lnTo>
                    <a:pt x="108000" y="54000"/>
                  </a:lnTo>
                  <a:lnTo>
                    <a:pt x="106079" y="39676"/>
                  </a:lnTo>
                  <a:lnTo>
                    <a:pt x="100658" y="26799"/>
                  </a:lnTo>
                  <a:lnTo>
                    <a:pt x="92247" y="15882"/>
                  </a:lnTo>
                  <a:lnTo>
                    <a:pt x="81359" y="7435"/>
                  </a:lnTo>
                  <a:lnTo>
                    <a:pt x="68505" y="1970"/>
                  </a:lnTo>
                  <a:lnTo>
                    <a:pt x="54197" y="0"/>
                  </a:lnTo>
                  <a:lnTo>
                    <a:pt x="54000" y="0"/>
                  </a:lnTo>
                  <a:lnTo>
                    <a:pt x="39676" y="1920"/>
                  </a:lnTo>
                  <a:lnTo>
                    <a:pt x="26799" y="7342"/>
                  </a:lnTo>
                  <a:lnTo>
                    <a:pt x="15882" y="15753"/>
                  </a:lnTo>
                  <a:lnTo>
                    <a:pt x="7435" y="26641"/>
                  </a:lnTo>
                  <a:lnTo>
                    <a:pt x="1970" y="39495"/>
                  </a:lnTo>
                  <a:lnTo>
                    <a:pt x="0" y="53803"/>
                  </a:lnTo>
                  <a:lnTo>
                    <a:pt x="0" y="54000"/>
                  </a:lnTo>
                  <a:lnTo>
                    <a:pt x="1920" y="68324"/>
                  </a:lnTo>
                  <a:lnTo>
                    <a:pt x="7342" y="81200"/>
                  </a:lnTo>
                  <a:lnTo>
                    <a:pt x="15753" y="92118"/>
                  </a:lnTo>
                  <a:lnTo>
                    <a:pt x="26641" y="100565"/>
                  </a:lnTo>
                  <a:lnTo>
                    <a:pt x="39495" y="106029"/>
                  </a:lnTo>
                  <a:lnTo>
                    <a:pt x="53803" y="108000"/>
                  </a:lnTo>
                  <a:lnTo>
                    <a:pt x="54000" y="108000"/>
                  </a:lnTo>
                  <a:close/>
                </a:path>
              </a:pathLst>
            </a:custGeom>
            <a:solidFill>
              <a:srgbClr val="43C7F4"/>
            </a:solidFill>
          </p:spPr>
          <p:txBody>
            <a:bodyPr wrap="square" lIns="0" tIns="0" rIns="0" bIns="0" rtlCol="0">
              <a:noAutofit/>
            </a:bodyPr>
            <a:lstStyle/>
            <a:p>
              <a:endParaRPr/>
            </a:p>
          </p:txBody>
        </p:sp>
        <p:sp>
          <p:nvSpPr>
            <p:cNvPr id="22" name="object 22"/>
            <p:cNvSpPr/>
            <p:nvPr/>
          </p:nvSpPr>
          <p:spPr>
            <a:xfrm>
              <a:off x="511060" y="2820544"/>
              <a:ext cx="68605" cy="68618"/>
            </a:xfrm>
            <a:custGeom>
              <a:avLst/>
              <a:gdLst/>
              <a:ahLst/>
              <a:cxnLst/>
              <a:rect l="l" t="t" r="r" b="b"/>
              <a:pathLst>
                <a:path w="68605" h="68618">
                  <a:moveTo>
                    <a:pt x="34302" y="68618"/>
                  </a:moveTo>
                  <a:lnTo>
                    <a:pt x="48234" y="65672"/>
                  </a:lnTo>
                  <a:lnTo>
                    <a:pt x="59422" y="57678"/>
                  </a:lnTo>
                  <a:lnTo>
                    <a:pt x="66599" y="45902"/>
                  </a:lnTo>
                  <a:lnTo>
                    <a:pt x="68605" y="34315"/>
                  </a:lnTo>
                  <a:lnTo>
                    <a:pt x="65660" y="20383"/>
                  </a:lnTo>
                  <a:lnTo>
                    <a:pt x="57669" y="9192"/>
                  </a:lnTo>
                  <a:lnTo>
                    <a:pt x="45897" y="2009"/>
                  </a:lnTo>
                  <a:lnTo>
                    <a:pt x="34302" y="0"/>
                  </a:lnTo>
                  <a:lnTo>
                    <a:pt x="20373" y="2947"/>
                  </a:lnTo>
                  <a:lnTo>
                    <a:pt x="9186" y="10942"/>
                  </a:lnTo>
                  <a:lnTo>
                    <a:pt x="2008" y="22719"/>
                  </a:lnTo>
                  <a:lnTo>
                    <a:pt x="0" y="34315"/>
                  </a:lnTo>
                  <a:lnTo>
                    <a:pt x="2945" y="48247"/>
                  </a:lnTo>
                  <a:lnTo>
                    <a:pt x="10939" y="59434"/>
                  </a:lnTo>
                  <a:lnTo>
                    <a:pt x="22715" y="66612"/>
                  </a:lnTo>
                  <a:lnTo>
                    <a:pt x="34302" y="68618"/>
                  </a:lnTo>
                  <a:close/>
                </a:path>
              </a:pathLst>
            </a:custGeom>
            <a:solidFill>
              <a:srgbClr val="AAE0F9"/>
            </a:solidFill>
          </p:spPr>
          <p:txBody>
            <a:bodyPr wrap="square" lIns="0" tIns="0" rIns="0" bIns="0" rtlCol="0">
              <a:noAutofit/>
            </a:bodyPr>
            <a:lstStyle/>
            <a:p>
              <a:endParaRPr/>
            </a:p>
          </p:txBody>
        </p:sp>
        <p:sp>
          <p:nvSpPr>
            <p:cNvPr id="23" name="object 23"/>
            <p:cNvSpPr/>
            <p:nvPr/>
          </p:nvSpPr>
          <p:spPr>
            <a:xfrm>
              <a:off x="491363" y="3546440"/>
              <a:ext cx="108000" cy="108000"/>
            </a:xfrm>
            <a:custGeom>
              <a:avLst/>
              <a:gdLst/>
              <a:ahLst/>
              <a:cxnLst/>
              <a:rect l="l" t="t" r="r" b="b"/>
              <a:pathLst>
                <a:path w="108000" h="108000">
                  <a:moveTo>
                    <a:pt x="54000" y="108000"/>
                  </a:moveTo>
                  <a:lnTo>
                    <a:pt x="68324" y="106079"/>
                  </a:lnTo>
                  <a:lnTo>
                    <a:pt x="81200" y="100658"/>
                  </a:lnTo>
                  <a:lnTo>
                    <a:pt x="92118" y="92247"/>
                  </a:lnTo>
                  <a:lnTo>
                    <a:pt x="100565" y="81359"/>
                  </a:lnTo>
                  <a:lnTo>
                    <a:pt x="106029" y="68505"/>
                  </a:lnTo>
                  <a:lnTo>
                    <a:pt x="108000" y="54197"/>
                  </a:lnTo>
                  <a:lnTo>
                    <a:pt x="108000" y="54000"/>
                  </a:lnTo>
                  <a:lnTo>
                    <a:pt x="106079" y="39676"/>
                  </a:lnTo>
                  <a:lnTo>
                    <a:pt x="100658" y="26799"/>
                  </a:lnTo>
                  <a:lnTo>
                    <a:pt x="92247" y="15882"/>
                  </a:lnTo>
                  <a:lnTo>
                    <a:pt x="81359" y="7435"/>
                  </a:lnTo>
                  <a:lnTo>
                    <a:pt x="68505" y="1970"/>
                  </a:lnTo>
                  <a:lnTo>
                    <a:pt x="54197" y="0"/>
                  </a:lnTo>
                  <a:lnTo>
                    <a:pt x="54000" y="0"/>
                  </a:lnTo>
                  <a:lnTo>
                    <a:pt x="39676" y="1920"/>
                  </a:lnTo>
                  <a:lnTo>
                    <a:pt x="26799" y="7342"/>
                  </a:lnTo>
                  <a:lnTo>
                    <a:pt x="15882" y="15753"/>
                  </a:lnTo>
                  <a:lnTo>
                    <a:pt x="7435" y="26641"/>
                  </a:lnTo>
                  <a:lnTo>
                    <a:pt x="1970" y="39495"/>
                  </a:lnTo>
                  <a:lnTo>
                    <a:pt x="0" y="53803"/>
                  </a:lnTo>
                  <a:lnTo>
                    <a:pt x="0" y="54000"/>
                  </a:lnTo>
                  <a:lnTo>
                    <a:pt x="1920" y="68324"/>
                  </a:lnTo>
                  <a:lnTo>
                    <a:pt x="7342" y="81200"/>
                  </a:lnTo>
                  <a:lnTo>
                    <a:pt x="15753" y="92118"/>
                  </a:lnTo>
                  <a:lnTo>
                    <a:pt x="26641" y="100565"/>
                  </a:lnTo>
                  <a:lnTo>
                    <a:pt x="39495" y="106029"/>
                  </a:lnTo>
                  <a:lnTo>
                    <a:pt x="53803" y="108000"/>
                  </a:lnTo>
                  <a:lnTo>
                    <a:pt x="54000" y="108000"/>
                  </a:lnTo>
                  <a:close/>
                </a:path>
              </a:pathLst>
            </a:custGeom>
            <a:solidFill>
              <a:srgbClr val="43C7F4"/>
            </a:solidFill>
          </p:spPr>
          <p:txBody>
            <a:bodyPr wrap="square" lIns="0" tIns="0" rIns="0" bIns="0" rtlCol="0">
              <a:noAutofit/>
            </a:bodyPr>
            <a:lstStyle/>
            <a:p>
              <a:endParaRPr/>
            </a:p>
          </p:txBody>
        </p:sp>
        <p:sp>
          <p:nvSpPr>
            <p:cNvPr id="24" name="object 24"/>
            <p:cNvSpPr/>
            <p:nvPr/>
          </p:nvSpPr>
          <p:spPr>
            <a:xfrm>
              <a:off x="511060" y="3566130"/>
              <a:ext cx="68605" cy="68618"/>
            </a:xfrm>
            <a:custGeom>
              <a:avLst/>
              <a:gdLst/>
              <a:ahLst/>
              <a:cxnLst/>
              <a:rect l="l" t="t" r="r" b="b"/>
              <a:pathLst>
                <a:path w="68605" h="68618">
                  <a:moveTo>
                    <a:pt x="34302" y="68618"/>
                  </a:moveTo>
                  <a:lnTo>
                    <a:pt x="48234" y="65672"/>
                  </a:lnTo>
                  <a:lnTo>
                    <a:pt x="59422" y="57678"/>
                  </a:lnTo>
                  <a:lnTo>
                    <a:pt x="66599" y="45902"/>
                  </a:lnTo>
                  <a:lnTo>
                    <a:pt x="68605" y="34315"/>
                  </a:lnTo>
                  <a:lnTo>
                    <a:pt x="65660" y="20383"/>
                  </a:lnTo>
                  <a:lnTo>
                    <a:pt x="57669" y="9192"/>
                  </a:lnTo>
                  <a:lnTo>
                    <a:pt x="45897" y="2009"/>
                  </a:lnTo>
                  <a:lnTo>
                    <a:pt x="34302" y="0"/>
                  </a:lnTo>
                  <a:lnTo>
                    <a:pt x="20373" y="2947"/>
                  </a:lnTo>
                  <a:lnTo>
                    <a:pt x="9186" y="10942"/>
                  </a:lnTo>
                  <a:lnTo>
                    <a:pt x="2008" y="22719"/>
                  </a:lnTo>
                  <a:lnTo>
                    <a:pt x="0" y="34315"/>
                  </a:lnTo>
                  <a:lnTo>
                    <a:pt x="2945" y="48247"/>
                  </a:lnTo>
                  <a:lnTo>
                    <a:pt x="10939" y="59434"/>
                  </a:lnTo>
                  <a:lnTo>
                    <a:pt x="22715" y="66612"/>
                  </a:lnTo>
                  <a:lnTo>
                    <a:pt x="34302" y="68618"/>
                  </a:lnTo>
                  <a:close/>
                </a:path>
              </a:pathLst>
            </a:custGeom>
            <a:solidFill>
              <a:srgbClr val="AAE0F9"/>
            </a:solidFill>
          </p:spPr>
          <p:txBody>
            <a:bodyPr wrap="square" lIns="0" tIns="0" rIns="0" bIns="0" rtlCol="0">
              <a:noAutofit/>
            </a:bodyPr>
            <a:lstStyle/>
            <a:p>
              <a:endParaRPr/>
            </a:p>
          </p:txBody>
        </p:sp>
        <p:sp>
          <p:nvSpPr>
            <p:cNvPr id="25" name="object 25"/>
            <p:cNvSpPr/>
            <p:nvPr/>
          </p:nvSpPr>
          <p:spPr>
            <a:xfrm>
              <a:off x="491363" y="4582191"/>
              <a:ext cx="108000" cy="108000"/>
            </a:xfrm>
            <a:custGeom>
              <a:avLst/>
              <a:gdLst/>
              <a:ahLst/>
              <a:cxnLst/>
              <a:rect l="l" t="t" r="r" b="b"/>
              <a:pathLst>
                <a:path w="108000" h="108000">
                  <a:moveTo>
                    <a:pt x="54000" y="108000"/>
                  </a:moveTo>
                  <a:lnTo>
                    <a:pt x="68324" y="106079"/>
                  </a:lnTo>
                  <a:lnTo>
                    <a:pt x="81200" y="100658"/>
                  </a:lnTo>
                  <a:lnTo>
                    <a:pt x="92118" y="92247"/>
                  </a:lnTo>
                  <a:lnTo>
                    <a:pt x="100565" y="81359"/>
                  </a:lnTo>
                  <a:lnTo>
                    <a:pt x="106029" y="68505"/>
                  </a:lnTo>
                  <a:lnTo>
                    <a:pt x="108000" y="54197"/>
                  </a:lnTo>
                  <a:lnTo>
                    <a:pt x="108000" y="54000"/>
                  </a:lnTo>
                  <a:lnTo>
                    <a:pt x="106079" y="39676"/>
                  </a:lnTo>
                  <a:lnTo>
                    <a:pt x="100658" y="26799"/>
                  </a:lnTo>
                  <a:lnTo>
                    <a:pt x="92247" y="15882"/>
                  </a:lnTo>
                  <a:lnTo>
                    <a:pt x="81359" y="7435"/>
                  </a:lnTo>
                  <a:lnTo>
                    <a:pt x="68505" y="1970"/>
                  </a:lnTo>
                  <a:lnTo>
                    <a:pt x="54197" y="0"/>
                  </a:lnTo>
                  <a:lnTo>
                    <a:pt x="54000" y="0"/>
                  </a:lnTo>
                  <a:lnTo>
                    <a:pt x="39676" y="1920"/>
                  </a:lnTo>
                  <a:lnTo>
                    <a:pt x="26799" y="7342"/>
                  </a:lnTo>
                  <a:lnTo>
                    <a:pt x="15882" y="15753"/>
                  </a:lnTo>
                  <a:lnTo>
                    <a:pt x="7435" y="26641"/>
                  </a:lnTo>
                  <a:lnTo>
                    <a:pt x="1970" y="39495"/>
                  </a:lnTo>
                  <a:lnTo>
                    <a:pt x="0" y="53803"/>
                  </a:lnTo>
                  <a:lnTo>
                    <a:pt x="0" y="54000"/>
                  </a:lnTo>
                  <a:lnTo>
                    <a:pt x="1920" y="68324"/>
                  </a:lnTo>
                  <a:lnTo>
                    <a:pt x="7342" y="81200"/>
                  </a:lnTo>
                  <a:lnTo>
                    <a:pt x="15753" y="92118"/>
                  </a:lnTo>
                  <a:lnTo>
                    <a:pt x="26641" y="100565"/>
                  </a:lnTo>
                  <a:lnTo>
                    <a:pt x="39495" y="106029"/>
                  </a:lnTo>
                  <a:lnTo>
                    <a:pt x="53803" y="108000"/>
                  </a:lnTo>
                  <a:lnTo>
                    <a:pt x="54000" y="108000"/>
                  </a:lnTo>
                  <a:close/>
                </a:path>
              </a:pathLst>
            </a:custGeom>
            <a:solidFill>
              <a:srgbClr val="43C7F4"/>
            </a:solidFill>
          </p:spPr>
          <p:txBody>
            <a:bodyPr wrap="square" lIns="0" tIns="0" rIns="0" bIns="0" rtlCol="0">
              <a:noAutofit/>
            </a:bodyPr>
            <a:lstStyle/>
            <a:p>
              <a:endParaRPr/>
            </a:p>
          </p:txBody>
        </p:sp>
        <p:sp>
          <p:nvSpPr>
            <p:cNvPr id="26" name="object 26"/>
            <p:cNvSpPr/>
            <p:nvPr/>
          </p:nvSpPr>
          <p:spPr>
            <a:xfrm>
              <a:off x="511060" y="4601882"/>
              <a:ext cx="68605" cy="68618"/>
            </a:xfrm>
            <a:custGeom>
              <a:avLst/>
              <a:gdLst/>
              <a:ahLst/>
              <a:cxnLst/>
              <a:rect l="l" t="t" r="r" b="b"/>
              <a:pathLst>
                <a:path w="68605" h="68618">
                  <a:moveTo>
                    <a:pt x="34302" y="68618"/>
                  </a:moveTo>
                  <a:lnTo>
                    <a:pt x="48234" y="65672"/>
                  </a:lnTo>
                  <a:lnTo>
                    <a:pt x="59422" y="57678"/>
                  </a:lnTo>
                  <a:lnTo>
                    <a:pt x="66599" y="45902"/>
                  </a:lnTo>
                  <a:lnTo>
                    <a:pt x="68605" y="34315"/>
                  </a:lnTo>
                  <a:lnTo>
                    <a:pt x="65660" y="20383"/>
                  </a:lnTo>
                  <a:lnTo>
                    <a:pt x="57669" y="9192"/>
                  </a:lnTo>
                  <a:lnTo>
                    <a:pt x="45897" y="2009"/>
                  </a:lnTo>
                  <a:lnTo>
                    <a:pt x="34302" y="0"/>
                  </a:lnTo>
                  <a:lnTo>
                    <a:pt x="20373" y="2947"/>
                  </a:lnTo>
                  <a:lnTo>
                    <a:pt x="9186" y="10942"/>
                  </a:lnTo>
                  <a:lnTo>
                    <a:pt x="2008" y="22719"/>
                  </a:lnTo>
                  <a:lnTo>
                    <a:pt x="0" y="34315"/>
                  </a:lnTo>
                  <a:lnTo>
                    <a:pt x="2945" y="48247"/>
                  </a:lnTo>
                  <a:lnTo>
                    <a:pt x="10939" y="59434"/>
                  </a:lnTo>
                  <a:lnTo>
                    <a:pt x="22715" y="66612"/>
                  </a:lnTo>
                  <a:lnTo>
                    <a:pt x="34302" y="68618"/>
                  </a:lnTo>
                  <a:close/>
                </a:path>
              </a:pathLst>
            </a:custGeom>
            <a:solidFill>
              <a:srgbClr val="AAE0F9"/>
            </a:solidFill>
          </p:spPr>
          <p:txBody>
            <a:bodyPr wrap="square" lIns="0" tIns="0" rIns="0" bIns="0" rtlCol="0">
              <a:noAutofit/>
            </a:bodyPr>
            <a:lstStyle/>
            <a:p>
              <a:endParaRPr/>
            </a:p>
          </p:txBody>
        </p:sp>
        <p:sp>
          <p:nvSpPr>
            <p:cNvPr id="27" name="object 27"/>
            <p:cNvSpPr/>
            <p:nvPr/>
          </p:nvSpPr>
          <p:spPr>
            <a:xfrm>
              <a:off x="491363" y="5488811"/>
              <a:ext cx="108000" cy="108000"/>
            </a:xfrm>
            <a:custGeom>
              <a:avLst/>
              <a:gdLst/>
              <a:ahLst/>
              <a:cxnLst/>
              <a:rect l="l" t="t" r="r" b="b"/>
              <a:pathLst>
                <a:path w="108000" h="108000">
                  <a:moveTo>
                    <a:pt x="54000" y="108000"/>
                  </a:moveTo>
                  <a:lnTo>
                    <a:pt x="68324" y="106079"/>
                  </a:lnTo>
                  <a:lnTo>
                    <a:pt x="81200" y="100658"/>
                  </a:lnTo>
                  <a:lnTo>
                    <a:pt x="92118" y="92247"/>
                  </a:lnTo>
                  <a:lnTo>
                    <a:pt x="100565" y="81359"/>
                  </a:lnTo>
                  <a:lnTo>
                    <a:pt x="106029" y="68505"/>
                  </a:lnTo>
                  <a:lnTo>
                    <a:pt x="108000" y="54197"/>
                  </a:lnTo>
                  <a:lnTo>
                    <a:pt x="108000" y="54000"/>
                  </a:lnTo>
                  <a:lnTo>
                    <a:pt x="106079" y="39676"/>
                  </a:lnTo>
                  <a:lnTo>
                    <a:pt x="100658" y="26799"/>
                  </a:lnTo>
                  <a:lnTo>
                    <a:pt x="92247" y="15882"/>
                  </a:lnTo>
                  <a:lnTo>
                    <a:pt x="81359" y="7435"/>
                  </a:lnTo>
                  <a:lnTo>
                    <a:pt x="68505" y="1970"/>
                  </a:lnTo>
                  <a:lnTo>
                    <a:pt x="54197" y="0"/>
                  </a:lnTo>
                  <a:lnTo>
                    <a:pt x="54000" y="0"/>
                  </a:lnTo>
                  <a:lnTo>
                    <a:pt x="39676" y="1920"/>
                  </a:lnTo>
                  <a:lnTo>
                    <a:pt x="26799" y="7342"/>
                  </a:lnTo>
                  <a:lnTo>
                    <a:pt x="15882" y="15753"/>
                  </a:lnTo>
                  <a:lnTo>
                    <a:pt x="7435" y="26641"/>
                  </a:lnTo>
                  <a:lnTo>
                    <a:pt x="1970" y="39495"/>
                  </a:lnTo>
                  <a:lnTo>
                    <a:pt x="0" y="53803"/>
                  </a:lnTo>
                  <a:lnTo>
                    <a:pt x="0" y="54000"/>
                  </a:lnTo>
                  <a:lnTo>
                    <a:pt x="1920" y="68324"/>
                  </a:lnTo>
                  <a:lnTo>
                    <a:pt x="7342" y="81200"/>
                  </a:lnTo>
                  <a:lnTo>
                    <a:pt x="15753" y="92118"/>
                  </a:lnTo>
                  <a:lnTo>
                    <a:pt x="26641" y="100565"/>
                  </a:lnTo>
                  <a:lnTo>
                    <a:pt x="39495" y="106029"/>
                  </a:lnTo>
                  <a:lnTo>
                    <a:pt x="53803" y="108000"/>
                  </a:lnTo>
                  <a:lnTo>
                    <a:pt x="54000" y="108000"/>
                  </a:lnTo>
                  <a:close/>
                </a:path>
              </a:pathLst>
            </a:custGeom>
            <a:solidFill>
              <a:srgbClr val="43C7F4"/>
            </a:solidFill>
          </p:spPr>
          <p:txBody>
            <a:bodyPr wrap="square" lIns="0" tIns="0" rIns="0" bIns="0" rtlCol="0">
              <a:noAutofit/>
            </a:bodyPr>
            <a:lstStyle/>
            <a:p>
              <a:endParaRPr/>
            </a:p>
          </p:txBody>
        </p:sp>
        <p:sp>
          <p:nvSpPr>
            <p:cNvPr id="28" name="object 28"/>
            <p:cNvSpPr/>
            <p:nvPr/>
          </p:nvSpPr>
          <p:spPr>
            <a:xfrm>
              <a:off x="511060" y="5508502"/>
              <a:ext cx="68605" cy="68618"/>
            </a:xfrm>
            <a:custGeom>
              <a:avLst/>
              <a:gdLst/>
              <a:ahLst/>
              <a:cxnLst/>
              <a:rect l="l" t="t" r="r" b="b"/>
              <a:pathLst>
                <a:path w="68605" h="68618">
                  <a:moveTo>
                    <a:pt x="34302" y="68618"/>
                  </a:moveTo>
                  <a:lnTo>
                    <a:pt x="48234" y="65672"/>
                  </a:lnTo>
                  <a:lnTo>
                    <a:pt x="59422" y="57678"/>
                  </a:lnTo>
                  <a:lnTo>
                    <a:pt x="66599" y="45902"/>
                  </a:lnTo>
                  <a:lnTo>
                    <a:pt x="68605" y="34315"/>
                  </a:lnTo>
                  <a:lnTo>
                    <a:pt x="65660" y="20383"/>
                  </a:lnTo>
                  <a:lnTo>
                    <a:pt x="57669" y="9192"/>
                  </a:lnTo>
                  <a:lnTo>
                    <a:pt x="45897" y="2009"/>
                  </a:lnTo>
                  <a:lnTo>
                    <a:pt x="34302" y="0"/>
                  </a:lnTo>
                  <a:lnTo>
                    <a:pt x="20373" y="2947"/>
                  </a:lnTo>
                  <a:lnTo>
                    <a:pt x="9186" y="10942"/>
                  </a:lnTo>
                  <a:lnTo>
                    <a:pt x="2008" y="22719"/>
                  </a:lnTo>
                  <a:lnTo>
                    <a:pt x="0" y="34315"/>
                  </a:lnTo>
                  <a:lnTo>
                    <a:pt x="2945" y="48247"/>
                  </a:lnTo>
                  <a:lnTo>
                    <a:pt x="10939" y="59434"/>
                  </a:lnTo>
                  <a:lnTo>
                    <a:pt x="22715" y="66612"/>
                  </a:lnTo>
                  <a:lnTo>
                    <a:pt x="34302" y="68618"/>
                  </a:lnTo>
                  <a:close/>
                </a:path>
              </a:pathLst>
            </a:custGeom>
            <a:solidFill>
              <a:srgbClr val="AAE0F9"/>
            </a:solidFill>
          </p:spPr>
          <p:txBody>
            <a:bodyPr wrap="square" lIns="0" tIns="0" rIns="0" bIns="0" rtlCol="0">
              <a:noAutofit/>
            </a:bodyPr>
            <a:lstStyle/>
            <a:p>
              <a:endParaRPr/>
            </a:p>
          </p:txBody>
        </p:sp>
        <p:sp>
          <p:nvSpPr>
            <p:cNvPr id="29" name="object 29"/>
            <p:cNvSpPr/>
            <p:nvPr/>
          </p:nvSpPr>
          <p:spPr>
            <a:xfrm>
              <a:off x="491363" y="6497191"/>
              <a:ext cx="108000" cy="108000"/>
            </a:xfrm>
            <a:custGeom>
              <a:avLst/>
              <a:gdLst/>
              <a:ahLst/>
              <a:cxnLst/>
              <a:rect l="l" t="t" r="r" b="b"/>
              <a:pathLst>
                <a:path w="108000" h="108000">
                  <a:moveTo>
                    <a:pt x="54000" y="108000"/>
                  </a:moveTo>
                  <a:lnTo>
                    <a:pt x="68324" y="106079"/>
                  </a:lnTo>
                  <a:lnTo>
                    <a:pt x="81200" y="100658"/>
                  </a:lnTo>
                  <a:lnTo>
                    <a:pt x="92118" y="92247"/>
                  </a:lnTo>
                  <a:lnTo>
                    <a:pt x="100565" y="81359"/>
                  </a:lnTo>
                  <a:lnTo>
                    <a:pt x="106029" y="68505"/>
                  </a:lnTo>
                  <a:lnTo>
                    <a:pt x="108000" y="54197"/>
                  </a:lnTo>
                  <a:lnTo>
                    <a:pt x="108000" y="54000"/>
                  </a:lnTo>
                  <a:lnTo>
                    <a:pt x="106079" y="39676"/>
                  </a:lnTo>
                  <a:lnTo>
                    <a:pt x="100658" y="26799"/>
                  </a:lnTo>
                  <a:lnTo>
                    <a:pt x="92247" y="15882"/>
                  </a:lnTo>
                  <a:lnTo>
                    <a:pt x="81359" y="7435"/>
                  </a:lnTo>
                  <a:lnTo>
                    <a:pt x="68505" y="1970"/>
                  </a:lnTo>
                  <a:lnTo>
                    <a:pt x="54197" y="0"/>
                  </a:lnTo>
                  <a:lnTo>
                    <a:pt x="54000" y="0"/>
                  </a:lnTo>
                  <a:lnTo>
                    <a:pt x="39676" y="1920"/>
                  </a:lnTo>
                  <a:lnTo>
                    <a:pt x="26799" y="7342"/>
                  </a:lnTo>
                  <a:lnTo>
                    <a:pt x="15882" y="15753"/>
                  </a:lnTo>
                  <a:lnTo>
                    <a:pt x="7435" y="26641"/>
                  </a:lnTo>
                  <a:lnTo>
                    <a:pt x="1970" y="39495"/>
                  </a:lnTo>
                  <a:lnTo>
                    <a:pt x="0" y="53803"/>
                  </a:lnTo>
                  <a:lnTo>
                    <a:pt x="0" y="54000"/>
                  </a:lnTo>
                  <a:lnTo>
                    <a:pt x="1920" y="68324"/>
                  </a:lnTo>
                  <a:lnTo>
                    <a:pt x="7342" y="81200"/>
                  </a:lnTo>
                  <a:lnTo>
                    <a:pt x="15753" y="92118"/>
                  </a:lnTo>
                  <a:lnTo>
                    <a:pt x="26641" y="100565"/>
                  </a:lnTo>
                  <a:lnTo>
                    <a:pt x="39495" y="106029"/>
                  </a:lnTo>
                  <a:lnTo>
                    <a:pt x="53803" y="108000"/>
                  </a:lnTo>
                  <a:lnTo>
                    <a:pt x="54000" y="108000"/>
                  </a:lnTo>
                  <a:close/>
                </a:path>
              </a:pathLst>
            </a:custGeom>
            <a:solidFill>
              <a:srgbClr val="43C7F4"/>
            </a:solidFill>
          </p:spPr>
          <p:txBody>
            <a:bodyPr wrap="square" lIns="0" tIns="0" rIns="0" bIns="0" rtlCol="0">
              <a:noAutofit/>
            </a:bodyPr>
            <a:lstStyle/>
            <a:p>
              <a:endParaRPr/>
            </a:p>
          </p:txBody>
        </p:sp>
        <p:sp>
          <p:nvSpPr>
            <p:cNvPr id="30" name="object 30"/>
            <p:cNvSpPr/>
            <p:nvPr/>
          </p:nvSpPr>
          <p:spPr>
            <a:xfrm>
              <a:off x="511060" y="6516882"/>
              <a:ext cx="68605" cy="68618"/>
            </a:xfrm>
            <a:custGeom>
              <a:avLst/>
              <a:gdLst/>
              <a:ahLst/>
              <a:cxnLst/>
              <a:rect l="l" t="t" r="r" b="b"/>
              <a:pathLst>
                <a:path w="68605" h="68618">
                  <a:moveTo>
                    <a:pt x="34302" y="68618"/>
                  </a:moveTo>
                  <a:lnTo>
                    <a:pt x="48234" y="65672"/>
                  </a:lnTo>
                  <a:lnTo>
                    <a:pt x="59422" y="57678"/>
                  </a:lnTo>
                  <a:lnTo>
                    <a:pt x="66599" y="45902"/>
                  </a:lnTo>
                  <a:lnTo>
                    <a:pt x="68605" y="34315"/>
                  </a:lnTo>
                  <a:lnTo>
                    <a:pt x="65660" y="20383"/>
                  </a:lnTo>
                  <a:lnTo>
                    <a:pt x="57669" y="9192"/>
                  </a:lnTo>
                  <a:lnTo>
                    <a:pt x="45897" y="2009"/>
                  </a:lnTo>
                  <a:lnTo>
                    <a:pt x="34302" y="0"/>
                  </a:lnTo>
                  <a:lnTo>
                    <a:pt x="20373" y="2947"/>
                  </a:lnTo>
                  <a:lnTo>
                    <a:pt x="9186" y="10942"/>
                  </a:lnTo>
                  <a:lnTo>
                    <a:pt x="2008" y="22719"/>
                  </a:lnTo>
                  <a:lnTo>
                    <a:pt x="0" y="34315"/>
                  </a:lnTo>
                  <a:lnTo>
                    <a:pt x="2945" y="48247"/>
                  </a:lnTo>
                  <a:lnTo>
                    <a:pt x="10939" y="59434"/>
                  </a:lnTo>
                  <a:lnTo>
                    <a:pt x="22715" y="66612"/>
                  </a:lnTo>
                  <a:lnTo>
                    <a:pt x="34302" y="68618"/>
                  </a:lnTo>
                  <a:close/>
                </a:path>
              </a:pathLst>
            </a:custGeom>
            <a:solidFill>
              <a:srgbClr val="AAE0F9"/>
            </a:solidFill>
          </p:spPr>
          <p:txBody>
            <a:bodyPr wrap="square" lIns="0" tIns="0" rIns="0" bIns="0" rtlCol="0">
              <a:noAutofit/>
            </a:bodyPr>
            <a:lstStyle/>
            <a:p>
              <a:endParaRPr/>
            </a:p>
          </p:txBody>
        </p:sp>
        <p:sp>
          <p:nvSpPr>
            <p:cNvPr id="31" name="object 31"/>
            <p:cNvSpPr/>
            <p:nvPr/>
          </p:nvSpPr>
          <p:spPr>
            <a:xfrm>
              <a:off x="517315" y="687395"/>
              <a:ext cx="665452" cy="926486"/>
            </a:xfrm>
            <a:prstGeom prst="rect">
              <a:avLst/>
            </a:prstGeom>
            <a:blipFill>
              <a:blip r:embed="rId2" cstate="print"/>
              <a:stretch>
                <a:fillRect/>
              </a:stretch>
            </a:blipFill>
          </p:spPr>
          <p:txBody>
            <a:bodyPr wrap="square" lIns="0" tIns="0" rIns="0" bIns="0" rtlCol="0">
              <a:noAutofit/>
            </a:bodyPr>
            <a:lstStyle/>
            <a:p>
              <a:endParaRPr/>
            </a:p>
          </p:txBody>
        </p:sp>
        <p:sp>
          <p:nvSpPr>
            <p:cNvPr id="13" name="object 13"/>
            <p:cNvSpPr/>
            <p:nvPr/>
          </p:nvSpPr>
          <p:spPr>
            <a:xfrm>
              <a:off x="5324297" y="-12"/>
              <a:ext cx="147700" cy="7992008"/>
            </a:xfrm>
            <a:custGeom>
              <a:avLst/>
              <a:gdLst/>
              <a:ahLst/>
              <a:cxnLst/>
              <a:rect l="l" t="t" r="r" b="b"/>
              <a:pathLst>
                <a:path w="147700" h="7992008">
                  <a:moveTo>
                    <a:pt x="147700" y="12"/>
                  </a:moveTo>
                  <a:lnTo>
                    <a:pt x="0" y="12"/>
                  </a:lnTo>
                  <a:lnTo>
                    <a:pt x="0" y="7992008"/>
                  </a:lnTo>
                  <a:lnTo>
                    <a:pt x="147700" y="7992008"/>
                  </a:lnTo>
                  <a:lnTo>
                    <a:pt x="147700" y="12"/>
                  </a:lnTo>
                  <a:close/>
                </a:path>
              </a:pathLst>
            </a:custGeom>
            <a:solidFill>
              <a:srgbClr val="8DD7F7"/>
            </a:solidFill>
          </p:spPr>
          <p:txBody>
            <a:bodyPr wrap="square" lIns="0" tIns="0" rIns="0" bIns="0" rtlCol="0">
              <a:noAutofit/>
            </a:bodyPr>
            <a:lstStyle/>
            <a:p>
              <a:endParaRPr/>
            </a:p>
          </p:txBody>
        </p:sp>
        <p:sp>
          <p:nvSpPr>
            <p:cNvPr id="12" name="object 12"/>
            <p:cNvSpPr txBox="1"/>
            <p:nvPr/>
          </p:nvSpPr>
          <p:spPr>
            <a:xfrm>
              <a:off x="484912" y="1276511"/>
              <a:ext cx="4263215" cy="1125238"/>
            </a:xfrm>
            <a:prstGeom prst="rect">
              <a:avLst/>
            </a:prstGeom>
          </p:spPr>
          <p:txBody>
            <a:bodyPr wrap="square" lIns="0" tIns="14097" rIns="0" bIns="0" rtlCol="0">
              <a:noAutofit/>
            </a:bodyPr>
            <a:lstStyle/>
            <a:p>
              <a:pPr marL="942313" marR="16785">
                <a:lnSpc>
                  <a:spcPts val="2220"/>
                </a:lnSpc>
              </a:pPr>
              <a:r>
                <a:rPr lang="es-ES" altLang="ko-KR" dirty="0">
                  <a:solidFill>
                    <a:srgbClr val="00ADEF"/>
                  </a:solidFill>
                  <a:latin typeface="+mj-ea"/>
                  <a:ea typeface="+mj-ea"/>
                  <a:cs typeface="Malgun Gothic"/>
                </a:rPr>
                <a:t>Dios que entrena a los santos</a:t>
              </a:r>
              <a:endParaRPr lang="ko-KR" altLang="es-ES" dirty="0">
                <a:latin typeface="+mj-ea"/>
                <a:ea typeface="+mj-ea"/>
                <a:cs typeface="Malgun Gothic"/>
              </a:endParaRPr>
            </a:p>
            <a:p>
              <a:pPr marL="12700" indent="108013" algn="just">
                <a:lnSpc>
                  <a:spcPts val="1400"/>
                </a:lnSpc>
                <a:spcBef>
                  <a:spcPts val="999"/>
                </a:spcBef>
              </a:pPr>
              <a:r>
                <a:rPr lang="es-ES" sz="900" spc="-53" dirty="0">
                  <a:latin typeface="Malgun Gothic"/>
                  <a:cs typeface="Malgun Gothic"/>
                </a:rPr>
                <a:t>Dios entrena a los santos de muchas maneras y finalmente les da bendiciones. Dios cambió el nombre de Jacob a Israel, le hizo sentar a José en el glorioso asiento de primer ministro desde la posición del esclavo, liberó a Job, que fue tentado por Satanás, de sus sufrimientos y le dio mayores bendiciones. Dios entrena a los santos y los convierte en hombres de fe que confían solo en Dios.</a:t>
              </a:r>
            </a:p>
          </p:txBody>
        </p:sp>
        <p:sp>
          <p:nvSpPr>
            <p:cNvPr id="11" name="object 11"/>
            <p:cNvSpPr txBox="1"/>
            <p:nvPr/>
          </p:nvSpPr>
          <p:spPr>
            <a:xfrm>
              <a:off x="671300" y="2781300"/>
              <a:ext cx="4110562" cy="689132"/>
            </a:xfrm>
            <a:prstGeom prst="rect">
              <a:avLst/>
            </a:prstGeom>
          </p:spPr>
          <p:txBody>
            <a:bodyPr wrap="square" lIns="0" tIns="6667" rIns="0" bIns="0" rtlCol="0">
              <a:noAutofit/>
            </a:bodyPr>
            <a:lstStyle/>
            <a:p>
              <a:pPr marL="12700" marR="17145"/>
              <a:r>
                <a:rPr lang="es-ES" altLang="ko-KR" sz="900" b="1" dirty="0">
                  <a:latin typeface="Malgun Gothic"/>
                  <a:cs typeface="Malgun Gothic"/>
                </a:rPr>
                <a:t>Jacob fue guiado por Dios</a:t>
              </a:r>
              <a:endParaRPr lang="ko-KR" altLang="es-ES" sz="900" b="1" dirty="0">
                <a:latin typeface="Malgun Gothic"/>
                <a:cs typeface="Malgun Gothic"/>
              </a:endParaRPr>
            </a:p>
            <a:p>
              <a:pPr marL="12700" algn="just">
                <a:spcBef>
                  <a:spcPts val="1"/>
                </a:spcBef>
              </a:pPr>
              <a:r>
                <a:rPr lang="es-ES" altLang="ko-KR" sz="900" dirty="0">
                  <a:latin typeface="Malgun Gothic"/>
                  <a:cs typeface="Malgun Gothic"/>
                </a:rPr>
                <a:t>Jacob era el nieto de Abraham y el segundo hijo de Isaac. La vida de Jacob enfrenta muchos sufrimientos y pruebas por sus propios planes. Dios dirigió y entrenó a Jacob, y finalmente lo transformó en un hombre de fe. Dios está ahora con nosotros, ayudándonos y guiándonos con la Palabra de Dios.</a:t>
              </a:r>
            </a:p>
          </p:txBody>
        </p:sp>
        <p:sp>
          <p:nvSpPr>
            <p:cNvPr id="10" name="object 10"/>
            <p:cNvSpPr txBox="1"/>
            <p:nvPr/>
          </p:nvSpPr>
          <p:spPr>
            <a:xfrm>
              <a:off x="671300" y="3528060"/>
              <a:ext cx="4110550" cy="689132"/>
            </a:xfrm>
            <a:prstGeom prst="rect">
              <a:avLst/>
            </a:prstGeom>
          </p:spPr>
          <p:txBody>
            <a:bodyPr wrap="square" lIns="0" tIns="6667" rIns="0" bIns="0" rtlCol="0">
              <a:noAutofit/>
            </a:bodyPr>
            <a:lstStyle/>
            <a:p>
              <a:pPr marL="12700" marR="17145"/>
              <a:r>
                <a:rPr lang="es-ES" sz="900" b="1" dirty="0">
                  <a:latin typeface="Malgun Gothic"/>
                  <a:cs typeface="Malgun Gothic"/>
                </a:rPr>
                <a:t>Dios cambia Jacob por Israel</a:t>
              </a:r>
              <a:endParaRPr sz="900" b="1" dirty="0">
                <a:latin typeface="Malgun Gothic"/>
                <a:cs typeface="Malgun Gothic"/>
              </a:endParaRPr>
            </a:p>
            <a:p>
              <a:pPr marL="12700" marR="0" algn="just">
                <a:spcBef>
                  <a:spcPts val="1"/>
                </a:spcBef>
              </a:pPr>
              <a:r>
                <a:rPr lang="es-ES" sz="900" dirty="0">
                  <a:latin typeface="Malgun Gothic"/>
                  <a:cs typeface="Malgun Gothic"/>
                </a:rPr>
                <a:t>Jacob era un hombre que anhelaba las bendiciones de Dios y las cosas espirituales, pero sufrió mucho al usar sus propios trucos, medios y métodos para obtenerlas. Dios se encontró con este Jacob y finalmente cambió el nombre de Jacob a Israel al tocar en el sitio del encaje de muslo de Jacob. Ahora Jacob, que confiaba en sí mismo, se transformó en Israel, que confía solo en Dios.</a:t>
              </a:r>
              <a:endParaRPr sz="900" dirty="0">
                <a:latin typeface="Malgun Gothic"/>
                <a:cs typeface="Malgun Gothic"/>
              </a:endParaRPr>
            </a:p>
          </p:txBody>
        </p:sp>
        <p:sp>
          <p:nvSpPr>
            <p:cNvPr id="9" name="object 9"/>
            <p:cNvSpPr txBox="1"/>
            <p:nvPr/>
          </p:nvSpPr>
          <p:spPr>
            <a:xfrm>
              <a:off x="671300" y="4561234"/>
              <a:ext cx="4110550" cy="689132"/>
            </a:xfrm>
            <a:prstGeom prst="rect">
              <a:avLst/>
            </a:prstGeom>
          </p:spPr>
          <p:txBody>
            <a:bodyPr wrap="square" lIns="0" tIns="6667" rIns="0" bIns="0" rtlCol="0">
              <a:noAutofit/>
            </a:bodyPr>
            <a:lstStyle/>
            <a:p>
              <a:pPr marL="12700" marR="17145"/>
              <a:r>
                <a:rPr lang="es-ES" sz="900" b="1" dirty="0">
                  <a:latin typeface="Malgun Gothic"/>
                  <a:cs typeface="Malgun Gothic"/>
                </a:rPr>
                <a:t>La prueba y el honor de José</a:t>
              </a:r>
              <a:endParaRPr sz="900" b="1" dirty="0">
                <a:latin typeface="Malgun Gothic"/>
                <a:cs typeface="Malgun Gothic"/>
              </a:endParaRPr>
            </a:p>
            <a:p>
              <a:pPr marL="12700" marR="0" algn="just">
                <a:spcBef>
                  <a:spcPts val="1"/>
                </a:spcBef>
              </a:pPr>
              <a:r>
                <a:rPr lang="es-ES" sz="900" dirty="0">
                  <a:latin typeface="Malgun Gothic"/>
                  <a:cs typeface="Malgun Gothic"/>
                </a:rPr>
                <a:t>José fue vendido como esclavo por sus hermanos y fue encarcelado injustamente, pero Dios le hizo sentar en el puesto de Primer Ministro. A través del sueño de Faraón, anunció que habría 7 años de abundancia y 7 años de hambre en todo Egipto, y le dio a José la sabiduría para resolverlos. Dios estaba con José y, al final, lo hizo honorable.</a:t>
              </a:r>
            </a:p>
          </p:txBody>
        </p:sp>
        <p:sp>
          <p:nvSpPr>
            <p:cNvPr id="8" name="object 8"/>
            <p:cNvSpPr txBox="1"/>
            <p:nvPr/>
          </p:nvSpPr>
          <p:spPr>
            <a:xfrm>
              <a:off x="671300" y="5463726"/>
              <a:ext cx="4110550" cy="689132"/>
            </a:xfrm>
            <a:prstGeom prst="rect">
              <a:avLst/>
            </a:prstGeom>
          </p:spPr>
          <p:txBody>
            <a:bodyPr wrap="square" lIns="0" tIns="6667" rIns="0" bIns="0" rtlCol="0">
              <a:noAutofit/>
            </a:bodyPr>
            <a:lstStyle/>
            <a:p>
              <a:pPr marL="12700" marR="17145"/>
              <a:r>
                <a:rPr lang="es-ES" sz="900" b="1" dirty="0">
                  <a:latin typeface="Malgun Gothic"/>
                  <a:cs typeface="Malgun Gothic"/>
                </a:rPr>
                <a:t>José devuelve mal por bien</a:t>
              </a:r>
              <a:endParaRPr sz="900" b="1" dirty="0">
                <a:latin typeface="Malgun Gothic"/>
                <a:cs typeface="Malgun Gothic"/>
              </a:endParaRPr>
            </a:p>
            <a:p>
              <a:pPr marL="12700" algn="just">
                <a:spcBef>
                  <a:spcPts val="1"/>
                </a:spcBef>
              </a:pPr>
              <a:r>
                <a:rPr lang="es-ES" sz="900" dirty="0">
                  <a:latin typeface="Malgun Gothic"/>
                  <a:cs typeface="Malgun Gothic"/>
                </a:rPr>
                <a:t>José fue odiado por sus hermanos y vendido como esclavo a Egipto, pero con la ayuda de Dios, finalmente se convirtió en Primer Ministro de Egipto. Pudo perdonar sinceramente a sus hermanos que vinieron a Egipto por comida. Se puede decir que la vida de José es un modelo de Jesús. Jesús fue rechazado por su pueblo, pero se cargó sus pecados y se convirtió en el Salvador del mundo.</a:t>
              </a:r>
              <a:endParaRPr sz="900" dirty="0">
                <a:latin typeface="Malgun Gothic"/>
                <a:cs typeface="Malgun Gothic"/>
              </a:endParaRPr>
            </a:p>
          </p:txBody>
        </p:sp>
        <p:sp>
          <p:nvSpPr>
            <p:cNvPr id="7" name="object 7"/>
            <p:cNvSpPr txBox="1"/>
            <p:nvPr/>
          </p:nvSpPr>
          <p:spPr>
            <a:xfrm>
              <a:off x="671300" y="6469566"/>
              <a:ext cx="4110550" cy="826292"/>
            </a:xfrm>
            <a:prstGeom prst="rect">
              <a:avLst/>
            </a:prstGeom>
          </p:spPr>
          <p:txBody>
            <a:bodyPr wrap="square" lIns="0" tIns="6667" rIns="0" bIns="0" rtlCol="0">
              <a:noAutofit/>
            </a:bodyPr>
            <a:lstStyle/>
            <a:p>
              <a:pPr marL="12700" marR="17145"/>
              <a:r>
                <a:rPr lang="es-ES" altLang="ko-KR" sz="900" b="1" dirty="0">
                  <a:latin typeface="Malgun Gothic"/>
                  <a:cs typeface="Malgun Gothic"/>
                </a:rPr>
                <a:t>Job supera los sufrimientos de una razón desconocida</a:t>
              </a:r>
              <a:endParaRPr lang="ko-KR" altLang="es-ES" sz="900" b="1" dirty="0">
                <a:latin typeface="Malgun Gothic"/>
                <a:cs typeface="Malgun Gothic"/>
              </a:endParaRPr>
            </a:p>
            <a:p>
              <a:pPr marL="12700" marR="0" algn="just">
                <a:spcBef>
                  <a:spcPts val="1"/>
                </a:spcBef>
              </a:pPr>
              <a:r>
                <a:rPr lang="es-ES" sz="900" dirty="0">
                  <a:latin typeface="Malgun Gothic"/>
                  <a:cs typeface="Malgun Gothic"/>
                </a:rPr>
                <a:t>Job fue tentado por Satanás, y perdió todas sus posesiones y todos sus hijos murieron. Satanás hirió el cuerpo de Job con una sarna maligna sobre su cuerpo, y sus tres amigos, Elifaz, Bildad y Zofar, condenaron a Job. Sin embargo, Dios intervino directamente y liberó a Job del sufrimiento y le dio mayores bendiciones que antes. A través de Job, la gloria de Dios fue revelada y Job tuvo una fe más profunda.</a:t>
              </a:r>
            </a:p>
          </p:txBody>
        </p:sp>
        <p:sp>
          <p:nvSpPr>
            <p:cNvPr id="6" name="object 6"/>
            <p:cNvSpPr txBox="1"/>
            <p:nvPr/>
          </p:nvSpPr>
          <p:spPr>
            <a:xfrm>
              <a:off x="219100" y="7594249"/>
              <a:ext cx="171450" cy="152400"/>
            </a:xfrm>
            <a:prstGeom prst="rect">
              <a:avLst/>
            </a:prstGeom>
          </p:spPr>
          <p:txBody>
            <a:bodyPr wrap="square" lIns="0" tIns="6985" rIns="0" bIns="0" rtlCol="0">
              <a:noAutofit/>
            </a:bodyPr>
            <a:lstStyle/>
            <a:p>
              <a:pPr marL="12700">
                <a:lnSpc>
                  <a:spcPts val="1100"/>
                </a:lnSpc>
              </a:pPr>
              <a:r>
                <a:rPr sz="1000" dirty="0">
                  <a:latin typeface="Times New Roman"/>
                  <a:cs typeface="Times New Roman"/>
                </a:rPr>
                <a:t>78</a:t>
              </a:r>
              <a:endParaRPr sz="1000">
                <a:latin typeface="Times New Roman"/>
                <a:cs typeface="Times New Roman"/>
              </a:endParaRPr>
            </a:p>
          </p:txBody>
        </p:sp>
        <p:sp>
          <p:nvSpPr>
            <p:cNvPr id="34" name="object 4">
              <a:extLst>
                <a:ext uri="{FF2B5EF4-FFF2-40B4-BE49-F238E27FC236}">
                  <a16:creationId xmlns:a16="http://schemas.microsoft.com/office/drawing/2014/main" id="{E7059947-9DA8-47E5-ACD7-5D0566C6BEE9}"/>
                </a:ext>
              </a:extLst>
            </p:cNvPr>
            <p:cNvSpPr txBox="1"/>
            <p:nvPr/>
          </p:nvSpPr>
          <p:spPr>
            <a:xfrm rot="1980000">
              <a:off x="921650" y="467240"/>
              <a:ext cx="398820" cy="282575"/>
            </a:xfrm>
            <a:prstGeom prst="rect">
              <a:avLst/>
            </a:prstGeom>
          </p:spPr>
          <p:txBody>
            <a:bodyPr wrap="square" lIns="0" tIns="14128" rIns="0" bIns="0" rtlCol="0">
              <a:noAutofit/>
            </a:bodyPr>
            <a:lstStyle/>
            <a:p>
              <a:pPr algn="just">
                <a:lnSpc>
                  <a:spcPts val="2225"/>
                </a:lnSpc>
              </a:pPr>
              <a:r>
                <a:rPr lang="es-ES" sz="1200" spc="-150" dirty="0">
                  <a:solidFill>
                    <a:srgbClr val="363435"/>
                  </a:solidFill>
                  <a:latin typeface="Malgun Gothic"/>
                  <a:cs typeface="Malgun Gothic"/>
                </a:rPr>
                <a:t>Unidad</a:t>
              </a:r>
              <a:endParaRPr sz="1200" spc="-150" dirty="0">
                <a:latin typeface="Malgun Gothic"/>
                <a:cs typeface="Malgun Gothic"/>
              </a:endParaRPr>
            </a:p>
          </p:txBody>
        </p:sp>
        <p:sp>
          <p:nvSpPr>
            <p:cNvPr id="36" name="object 3">
              <a:extLst>
                <a:ext uri="{FF2B5EF4-FFF2-40B4-BE49-F238E27FC236}">
                  <a16:creationId xmlns:a16="http://schemas.microsoft.com/office/drawing/2014/main" id="{FEF60A97-E281-4F5E-AE7E-86E1DDBA4F3C}"/>
                </a:ext>
              </a:extLst>
            </p:cNvPr>
            <p:cNvSpPr txBox="1"/>
            <p:nvPr/>
          </p:nvSpPr>
          <p:spPr>
            <a:xfrm rot="19620000">
              <a:off x="334276" y="429484"/>
              <a:ext cx="686819" cy="282575"/>
            </a:xfrm>
            <a:prstGeom prst="rect">
              <a:avLst/>
            </a:prstGeom>
          </p:spPr>
          <p:txBody>
            <a:bodyPr wrap="square" lIns="0" tIns="14128" rIns="0" bIns="0" rtlCol="0">
              <a:noAutofit/>
            </a:bodyPr>
            <a:lstStyle/>
            <a:p>
              <a:pPr algn="just">
                <a:lnSpc>
                  <a:spcPts val="2225"/>
                </a:lnSpc>
              </a:pPr>
              <a:r>
                <a:rPr lang="es-ES" sz="1200" spc="-150" dirty="0">
                  <a:solidFill>
                    <a:srgbClr val="363435"/>
                  </a:solidFill>
                  <a:latin typeface="Malgun Gothic"/>
                  <a:cs typeface="Malgun Gothic"/>
                </a:rPr>
                <a:t>Resumen </a:t>
              </a:r>
              <a:endParaRPr sz="1200" spc="-150" dirty="0">
                <a:latin typeface="Malgun Gothic"/>
                <a:cs typeface="Malgun Gothic"/>
              </a:endParaRPr>
            </a:p>
          </p:txBody>
        </p:sp>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345</TotalTime>
  <Words>1820</Words>
  <Application>Microsoft Office PowerPoint</Application>
  <PresentationFormat>사용자 지정</PresentationFormat>
  <Paragraphs>103</Paragraphs>
  <Slides>10</Slides>
  <Notes>0</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10</vt:i4>
      </vt:variant>
    </vt:vector>
  </HeadingPairs>
  <TitlesOfParts>
    <vt:vector size="17" baseType="lpstr">
      <vt:lpstr>Malgun Gothic</vt:lpstr>
      <vt:lpstr>Malgun Gothic</vt:lpstr>
      <vt:lpstr>Arial</vt:lpstr>
      <vt:lpstr>Calibri</vt:lpstr>
      <vt:lpstr>Impact</vt:lpstr>
      <vt:lpstr>Times New Roman</vt:lpstr>
      <vt:lpstr>Office Theme</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cp:lastModifiedBy>Gregory Cole</cp:lastModifiedBy>
  <cp:revision>41</cp:revision>
  <dcterms:modified xsi:type="dcterms:W3CDTF">2022-03-06T22:23:44Z</dcterms:modified>
</cp:coreProperties>
</file>